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389" r:id="rId3"/>
    <p:sldId id="394" r:id="rId4"/>
    <p:sldId id="390" r:id="rId5"/>
    <p:sldId id="391" r:id="rId6"/>
    <p:sldId id="392" r:id="rId7"/>
    <p:sldId id="393" r:id="rId8"/>
    <p:sldId id="40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3" r:id="rId17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4A89ED-2F70-4994-BC83-E5885F27C8A9}" v="194" dt="2024-11-18T09:19:34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y van den Dungen" userId="ec81c7dc-2b4f-4906-ac26-acb360abd08f" providerId="ADAL" clId="{AB4A89ED-2F70-4994-BC83-E5885F27C8A9}"/>
    <pc:docChg chg="undo custSel addSld modSld sldOrd modNotesMaster">
      <pc:chgData name="Tommy van den Dungen" userId="ec81c7dc-2b4f-4906-ac26-acb360abd08f" providerId="ADAL" clId="{AB4A89ED-2F70-4994-BC83-E5885F27C8A9}" dt="2024-11-18T09:19:58.148" v="1684" actId="1076"/>
      <pc:docMkLst>
        <pc:docMk/>
      </pc:docMkLst>
      <pc:sldChg chg="addSp delSp modSp mod ord">
        <pc:chgData name="Tommy van den Dungen" userId="ec81c7dc-2b4f-4906-ac26-acb360abd08f" providerId="ADAL" clId="{AB4A89ED-2F70-4994-BC83-E5885F27C8A9}" dt="2024-11-18T08:32:08.876" v="1543" actId="1038"/>
        <pc:sldMkLst>
          <pc:docMk/>
          <pc:sldMk cId="1079047597" sldId="390"/>
        </pc:sldMkLst>
        <pc:spChg chg="mod ord">
          <ac:chgData name="Tommy van den Dungen" userId="ec81c7dc-2b4f-4906-ac26-acb360abd08f" providerId="ADAL" clId="{AB4A89ED-2F70-4994-BC83-E5885F27C8A9}" dt="2024-11-18T08:32:08.876" v="1543" actId="1038"/>
          <ac:spMkLst>
            <pc:docMk/>
            <pc:sldMk cId="1079047597" sldId="390"/>
            <ac:spMk id="4" creationId="{73C18453-4D2C-4870-68B2-1D0F577B02AA}"/>
          </ac:spMkLst>
        </pc:spChg>
        <pc:spChg chg="mod">
          <ac:chgData name="Tommy van den Dungen" userId="ec81c7dc-2b4f-4906-ac26-acb360abd08f" providerId="ADAL" clId="{AB4A89ED-2F70-4994-BC83-E5885F27C8A9}" dt="2024-11-15T08:30:02.582" v="141" actId="255"/>
          <ac:spMkLst>
            <pc:docMk/>
            <pc:sldMk cId="1079047597" sldId="390"/>
            <ac:spMk id="11" creationId="{00000000-0000-0000-0000-000000000000}"/>
          </ac:spMkLst>
        </pc:spChg>
        <pc:picChg chg="mod">
          <ac:chgData name="Tommy van den Dungen" userId="ec81c7dc-2b4f-4906-ac26-acb360abd08f" providerId="ADAL" clId="{AB4A89ED-2F70-4994-BC83-E5885F27C8A9}" dt="2024-11-18T08:29:52.741" v="1487" actId="1035"/>
          <ac:picMkLst>
            <pc:docMk/>
            <pc:sldMk cId="1079047597" sldId="390"/>
            <ac:picMk id="3" creationId="{CBA7BB0C-7821-E576-02FB-F96BFD2C65C7}"/>
          </ac:picMkLst>
        </pc:picChg>
        <pc:picChg chg="add del mod">
          <ac:chgData name="Tommy van den Dungen" userId="ec81c7dc-2b4f-4906-ac26-acb360abd08f" providerId="ADAL" clId="{AB4A89ED-2F70-4994-BC83-E5885F27C8A9}" dt="2024-11-15T08:30:24.052" v="142" actId="478"/>
          <ac:picMkLst>
            <pc:docMk/>
            <pc:sldMk cId="1079047597" sldId="390"/>
            <ac:picMk id="5" creationId="{76DD29A8-8C85-BC8B-C425-EC04F1CB50A1}"/>
          </ac:picMkLst>
        </pc:picChg>
        <pc:picChg chg="del">
          <ac:chgData name="Tommy van den Dungen" userId="ec81c7dc-2b4f-4906-ac26-acb360abd08f" providerId="ADAL" clId="{AB4A89ED-2F70-4994-BC83-E5885F27C8A9}" dt="2024-11-18T08:29:42.614" v="1481" actId="478"/>
          <ac:picMkLst>
            <pc:docMk/>
            <pc:sldMk cId="1079047597" sldId="390"/>
            <ac:picMk id="9" creationId="{3A12475E-2ABC-12FA-2219-810F7B6858DA}"/>
          </ac:picMkLst>
        </pc:picChg>
      </pc:sldChg>
      <pc:sldChg chg="addSp delSp modSp mod ord">
        <pc:chgData name="Tommy van den Dungen" userId="ec81c7dc-2b4f-4906-ac26-acb360abd08f" providerId="ADAL" clId="{AB4A89ED-2F70-4994-BC83-E5885F27C8A9}" dt="2024-11-18T08:24:40.266" v="1349"/>
        <pc:sldMkLst>
          <pc:docMk/>
          <pc:sldMk cId="1495675740" sldId="391"/>
        </pc:sldMkLst>
        <pc:spChg chg="mod">
          <ac:chgData name="Tommy van den Dungen" userId="ec81c7dc-2b4f-4906-ac26-acb360abd08f" providerId="ADAL" clId="{AB4A89ED-2F70-4994-BC83-E5885F27C8A9}" dt="2024-11-15T08:29:53.495" v="140" actId="255"/>
          <ac:spMkLst>
            <pc:docMk/>
            <pc:sldMk cId="1495675740" sldId="391"/>
            <ac:spMk id="11" creationId="{00000000-0000-0000-0000-000000000000}"/>
          </ac:spMkLst>
        </pc:spChg>
        <pc:picChg chg="add mod">
          <ac:chgData name="Tommy van den Dungen" userId="ec81c7dc-2b4f-4906-ac26-acb360abd08f" providerId="ADAL" clId="{AB4A89ED-2F70-4994-BC83-E5885F27C8A9}" dt="2024-11-15T10:44:23.247" v="713"/>
          <ac:picMkLst>
            <pc:docMk/>
            <pc:sldMk cId="1495675740" sldId="391"/>
            <ac:picMk id="3" creationId="{59DB2A4D-CB2B-7829-0930-4DD43F0865C0}"/>
          </ac:picMkLst>
        </pc:picChg>
        <pc:picChg chg="del">
          <ac:chgData name="Tommy van den Dungen" userId="ec81c7dc-2b4f-4906-ac26-acb360abd08f" providerId="ADAL" clId="{AB4A89ED-2F70-4994-BC83-E5885F27C8A9}" dt="2024-11-15T10:43:19.066" v="671" actId="478"/>
          <ac:picMkLst>
            <pc:docMk/>
            <pc:sldMk cId="1495675740" sldId="391"/>
            <ac:picMk id="7" creationId="{535E2207-37F4-3DE5-1EB7-D87F89A6BC67}"/>
          </ac:picMkLst>
        </pc:picChg>
      </pc:sldChg>
      <pc:sldChg chg="addSp delSp modSp mod">
        <pc:chgData name="Tommy van den Dungen" userId="ec81c7dc-2b4f-4906-ac26-acb360abd08f" providerId="ADAL" clId="{AB4A89ED-2F70-4994-BC83-E5885F27C8A9}" dt="2024-11-18T09:19:58.148" v="1684" actId="1076"/>
        <pc:sldMkLst>
          <pc:docMk/>
          <pc:sldMk cId="3524663998" sldId="392"/>
        </pc:sldMkLst>
        <pc:spChg chg="mod">
          <ac:chgData name="Tommy van den Dungen" userId="ec81c7dc-2b4f-4906-ac26-acb360abd08f" providerId="ADAL" clId="{AB4A89ED-2F70-4994-BC83-E5885F27C8A9}" dt="2024-11-15T08:29:39.011" v="138" actId="255"/>
          <ac:spMkLst>
            <pc:docMk/>
            <pc:sldMk cId="3524663998" sldId="392"/>
            <ac:spMk id="11" creationId="{00000000-0000-0000-0000-000000000000}"/>
          </ac:spMkLst>
        </pc:spChg>
        <pc:picChg chg="add mod">
          <ac:chgData name="Tommy van den Dungen" userId="ec81c7dc-2b4f-4906-ac26-acb360abd08f" providerId="ADAL" clId="{AB4A89ED-2F70-4994-BC83-E5885F27C8A9}" dt="2024-11-18T09:19:58.148" v="1684" actId="1076"/>
          <ac:picMkLst>
            <pc:docMk/>
            <pc:sldMk cId="3524663998" sldId="392"/>
            <ac:picMk id="2" creationId="{612FE73D-B8BF-9C50-5DEA-60F59C059AEC}"/>
          </ac:picMkLst>
        </pc:picChg>
        <pc:picChg chg="del">
          <ac:chgData name="Tommy van den Dungen" userId="ec81c7dc-2b4f-4906-ac26-acb360abd08f" providerId="ADAL" clId="{AB4A89ED-2F70-4994-BC83-E5885F27C8A9}" dt="2024-11-15T08:26:56.105" v="99" actId="478"/>
          <ac:picMkLst>
            <pc:docMk/>
            <pc:sldMk cId="3524663998" sldId="392"/>
            <ac:picMk id="3" creationId="{A6D1FDD6-364E-0291-349A-CF41871B5D71}"/>
          </ac:picMkLst>
        </pc:picChg>
        <pc:picChg chg="add del mod">
          <ac:chgData name="Tommy van den Dungen" userId="ec81c7dc-2b4f-4906-ac26-acb360abd08f" providerId="ADAL" clId="{AB4A89ED-2F70-4994-BC83-E5885F27C8A9}" dt="2024-11-18T09:19:30.169" v="1677" actId="478"/>
          <ac:picMkLst>
            <pc:docMk/>
            <pc:sldMk cId="3524663998" sldId="392"/>
            <ac:picMk id="4" creationId="{97BD395C-CF25-A1C2-EE2B-E18B38025375}"/>
          </ac:picMkLst>
        </pc:picChg>
        <pc:picChg chg="mod">
          <ac:chgData name="Tommy van den Dungen" userId="ec81c7dc-2b4f-4906-ac26-acb360abd08f" providerId="ADAL" clId="{AB4A89ED-2F70-4994-BC83-E5885F27C8A9}" dt="2024-11-15T08:28:34.469" v="132" actId="1037"/>
          <ac:picMkLst>
            <pc:docMk/>
            <pc:sldMk cId="3524663998" sldId="392"/>
            <ac:picMk id="9" creationId="{8DEA5DDE-706A-B5A9-9EA5-A2654E0A344D}"/>
          </ac:picMkLst>
        </pc:picChg>
        <pc:picChg chg="del mod">
          <ac:chgData name="Tommy van den Dungen" userId="ec81c7dc-2b4f-4906-ac26-acb360abd08f" providerId="ADAL" clId="{AB4A89ED-2F70-4994-BC83-E5885F27C8A9}" dt="2024-11-15T08:29:02.871" v="134" actId="21"/>
          <ac:picMkLst>
            <pc:docMk/>
            <pc:sldMk cId="3524663998" sldId="392"/>
            <ac:picMk id="12" creationId="{AE892F9A-E741-E372-4CEF-F79F7EA369B9}"/>
          </ac:picMkLst>
        </pc:picChg>
      </pc:sldChg>
      <pc:sldChg chg="addSp delSp modSp mod ord">
        <pc:chgData name="Tommy van den Dungen" userId="ec81c7dc-2b4f-4906-ac26-acb360abd08f" providerId="ADAL" clId="{AB4A89ED-2F70-4994-BC83-E5885F27C8A9}" dt="2024-11-15T10:55:22.934" v="759"/>
        <pc:sldMkLst>
          <pc:docMk/>
          <pc:sldMk cId="390679030" sldId="393"/>
        </pc:sldMkLst>
        <pc:spChg chg="mod">
          <ac:chgData name="Tommy van den Dungen" userId="ec81c7dc-2b4f-4906-ac26-acb360abd08f" providerId="ADAL" clId="{AB4A89ED-2F70-4994-BC83-E5885F27C8A9}" dt="2024-11-13T15:25:41.640" v="76" actId="1076"/>
          <ac:spMkLst>
            <pc:docMk/>
            <pc:sldMk cId="390679030" sldId="393"/>
            <ac:spMk id="10" creationId="{7C975AC4-D745-038E-B51D-DFB68A34CFF7}"/>
          </ac:spMkLst>
        </pc:spChg>
        <pc:spChg chg="mod">
          <ac:chgData name="Tommy van den Dungen" userId="ec81c7dc-2b4f-4906-ac26-acb360abd08f" providerId="ADAL" clId="{AB4A89ED-2F70-4994-BC83-E5885F27C8A9}" dt="2024-11-15T08:29:46.267" v="139" actId="255"/>
          <ac:spMkLst>
            <pc:docMk/>
            <pc:sldMk cId="390679030" sldId="393"/>
            <ac:spMk id="11" creationId="{00000000-0000-0000-0000-000000000000}"/>
          </ac:spMkLst>
        </pc:spChg>
        <pc:spChg chg="mod">
          <ac:chgData name="Tommy van den Dungen" userId="ec81c7dc-2b4f-4906-ac26-acb360abd08f" providerId="ADAL" clId="{AB4A89ED-2F70-4994-BC83-E5885F27C8A9}" dt="2024-11-15T08:37:56.792" v="226" actId="1035"/>
          <ac:spMkLst>
            <pc:docMk/>
            <pc:sldMk cId="390679030" sldId="393"/>
            <ac:spMk id="12" creationId="{A913931F-A983-8239-9D9C-89872A04CAF5}"/>
          </ac:spMkLst>
        </pc:spChg>
        <pc:spChg chg="mod">
          <ac:chgData name="Tommy van den Dungen" userId="ec81c7dc-2b4f-4906-ac26-acb360abd08f" providerId="ADAL" clId="{AB4A89ED-2F70-4994-BC83-E5885F27C8A9}" dt="2024-11-15T08:38:10.175" v="244" actId="1035"/>
          <ac:spMkLst>
            <pc:docMk/>
            <pc:sldMk cId="390679030" sldId="393"/>
            <ac:spMk id="13" creationId="{9F321EA0-B5D7-F507-B660-2B3B376DF1B9}"/>
          </ac:spMkLst>
        </pc:spChg>
        <pc:picChg chg="del mod">
          <ac:chgData name="Tommy van den Dungen" userId="ec81c7dc-2b4f-4906-ac26-acb360abd08f" providerId="ADAL" clId="{AB4A89ED-2F70-4994-BC83-E5885F27C8A9}" dt="2024-11-15T08:32:47.655" v="143" actId="478"/>
          <ac:picMkLst>
            <pc:docMk/>
            <pc:sldMk cId="390679030" sldId="393"/>
            <ac:picMk id="3" creationId="{EE7CC51F-2C41-1AF7-01F8-F387F91DD22E}"/>
          </ac:picMkLst>
        </pc:picChg>
        <pc:picChg chg="add mod">
          <ac:chgData name="Tommy van den Dungen" userId="ec81c7dc-2b4f-4906-ac26-acb360abd08f" providerId="ADAL" clId="{AB4A89ED-2F70-4994-BC83-E5885F27C8A9}" dt="2024-11-15T08:39:14.127" v="347"/>
          <ac:picMkLst>
            <pc:docMk/>
            <pc:sldMk cId="390679030" sldId="393"/>
            <ac:picMk id="4" creationId="{E93847CC-E08D-5C5C-AB1C-2E4CD97AA342}"/>
          </ac:picMkLst>
        </pc:picChg>
        <pc:picChg chg="del mod">
          <ac:chgData name="Tommy van den Dungen" userId="ec81c7dc-2b4f-4906-ac26-acb360abd08f" providerId="ADAL" clId="{AB4A89ED-2F70-4994-BC83-E5885F27C8A9}" dt="2024-11-15T08:34:14.092" v="159" actId="478"/>
          <ac:picMkLst>
            <pc:docMk/>
            <pc:sldMk cId="390679030" sldId="393"/>
            <ac:picMk id="5" creationId="{B1CD2994-DD3C-7D28-C44E-67CC52D643A4}"/>
          </ac:picMkLst>
        </pc:picChg>
        <pc:picChg chg="add mod">
          <ac:chgData name="Tommy van den Dungen" userId="ec81c7dc-2b4f-4906-ac26-acb360abd08f" providerId="ADAL" clId="{AB4A89ED-2F70-4994-BC83-E5885F27C8A9}" dt="2024-11-15T08:39:22.933" v="348"/>
          <ac:picMkLst>
            <pc:docMk/>
            <pc:sldMk cId="390679030" sldId="393"/>
            <ac:picMk id="7" creationId="{56728399-A3CC-59F5-ACDC-D41CE182C7FF}"/>
          </ac:picMkLst>
        </pc:picChg>
        <pc:picChg chg="del mod">
          <ac:chgData name="Tommy van den Dungen" userId="ec81c7dc-2b4f-4906-ac26-acb360abd08f" providerId="ADAL" clId="{AB4A89ED-2F70-4994-BC83-E5885F27C8A9}" dt="2024-11-15T08:35:40.392" v="168" actId="478"/>
          <ac:picMkLst>
            <pc:docMk/>
            <pc:sldMk cId="390679030" sldId="393"/>
            <ac:picMk id="9" creationId="{7383747C-9178-3A0F-E87D-31EE875C4E79}"/>
          </ac:picMkLst>
        </pc:picChg>
        <pc:picChg chg="add mod">
          <ac:chgData name="Tommy van den Dungen" userId="ec81c7dc-2b4f-4906-ac26-acb360abd08f" providerId="ADAL" clId="{AB4A89ED-2F70-4994-BC83-E5885F27C8A9}" dt="2024-11-15T08:39:36.114" v="356" actId="1037"/>
          <ac:picMkLst>
            <pc:docMk/>
            <pc:sldMk cId="390679030" sldId="393"/>
            <ac:picMk id="15" creationId="{51148EAC-DFDD-4AE3-D591-16D31CB8BE6A}"/>
          </ac:picMkLst>
        </pc:picChg>
      </pc:sldChg>
      <pc:sldChg chg="addSp delSp modSp mod ord">
        <pc:chgData name="Tommy van den Dungen" userId="ec81c7dc-2b4f-4906-ac26-acb360abd08f" providerId="ADAL" clId="{AB4A89ED-2F70-4994-BC83-E5885F27C8A9}" dt="2024-11-18T08:31:24.180" v="1507" actId="14100"/>
        <pc:sldMkLst>
          <pc:docMk/>
          <pc:sldMk cId="849409249" sldId="394"/>
        </pc:sldMkLst>
        <pc:spChg chg="mod">
          <ac:chgData name="Tommy van den Dungen" userId="ec81c7dc-2b4f-4906-ac26-acb360abd08f" providerId="ADAL" clId="{AB4A89ED-2F70-4994-BC83-E5885F27C8A9}" dt="2024-11-18T08:31:24.180" v="1507" actId="14100"/>
          <ac:spMkLst>
            <pc:docMk/>
            <pc:sldMk cId="849409249" sldId="394"/>
            <ac:spMk id="2" creationId="{77ED9EA3-F1D9-924F-2D9C-690CDCE12D31}"/>
          </ac:spMkLst>
        </pc:spChg>
        <pc:spChg chg="mod">
          <ac:chgData name="Tommy van den Dungen" userId="ec81c7dc-2b4f-4906-ac26-acb360abd08f" providerId="ADAL" clId="{AB4A89ED-2F70-4994-BC83-E5885F27C8A9}" dt="2024-11-18T08:16:03.357" v="800" actId="20577"/>
          <ac:spMkLst>
            <pc:docMk/>
            <pc:sldMk cId="849409249" sldId="394"/>
            <ac:spMk id="11" creationId="{00000000-0000-0000-0000-000000000000}"/>
          </ac:spMkLst>
        </pc:spChg>
        <pc:picChg chg="add del mod">
          <ac:chgData name="Tommy van den Dungen" userId="ec81c7dc-2b4f-4906-ac26-acb360abd08f" providerId="ADAL" clId="{AB4A89ED-2F70-4994-BC83-E5885F27C8A9}" dt="2024-11-18T08:16:09.763" v="801" actId="478"/>
          <ac:picMkLst>
            <pc:docMk/>
            <pc:sldMk cId="849409249" sldId="394"/>
            <ac:picMk id="3" creationId="{02B87900-39B1-E4F2-E04D-0440019D5CCB}"/>
          </ac:picMkLst>
        </pc:picChg>
        <pc:picChg chg="del">
          <ac:chgData name="Tommy van den Dungen" userId="ec81c7dc-2b4f-4906-ac26-acb360abd08f" providerId="ADAL" clId="{AB4A89ED-2F70-4994-BC83-E5885F27C8A9}" dt="2024-11-18T08:16:11.596" v="802" actId="478"/>
          <ac:picMkLst>
            <pc:docMk/>
            <pc:sldMk cId="849409249" sldId="394"/>
            <ac:picMk id="4" creationId="{45E12AC7-138C-1671-B672-764AD880A95D}"/>
          </ac:picMkLst>
        </pc:picChg>
        <pc:picChg chg="add mod">
          <ac:chgData name="Tommy van den Dungen" userId="ec81c7dc-2b4f-4906-ac26-acb360abd08f" providerId="ADAL" clId="{AB4A89ED-2F70-4994-BC83-E5885F27C8A9}" dt="2024-11-18T08:29:29.060" v="1480" actId="29295"/>
          <ac:picMkLst>
            <pc:docMk/>
            <pc:sldMk cId="849409249" sldId="394"/>
            <ac:picMk id="5" creationId="{31540DBD-679C-F766-D7CB-2D545438EF6B}"/>
          </ac:picMkLst>
        </pc:picChg>
        <pc:picChg chg="del mod">
          <ac:chgData name="Tommy van den Dungen" userId="ec81c7dc-2b4f-4906-ac26-acb360abd08f" providerId="ADAL" clId="{AB4A89ED-2F70-4994-BC83-E5885F27C8A9}" dt="2024-11-18T08:16:13.268" v="804" actId="478"/>
          <ac:picMkLst>
            <pc:docMk/>
            <pc:sldMk cId="849409249" sldId="394"/>
            <ac:picMk id="6" creationId="{B899113C-1C4F-7AB0-9BC7-92CF73C0146B}"/>
          </ac:picMkLst>
        </pc:picChg>
        <pc:picChg chg="del">
          <ac:chgData name="Tommy van den Dungen" userId="ec81c7dc-2b4f-4906-ac26-acb360abd08f" providerId="ADAL" clId="{AB4A89ED-2F70-4994-BC83-E5885F27C8A9}" dt="2024-11-18T08:16:13.979" v="805" actId="478"/>
          <ac:picMkLst>
            <pc:docMk/>
            <pc:sldMk cId="849409249" sldId="394"/>
            <ac:picMk id="10" creationId="{3C8E021F-D413-C371-E26C-C24B6C7DE6C2}"/>
          </ac:picMkLst>
        </pc:picChg>
      </pc:sldChg>
      <pc:sldChg chg="modSp mod">
        <pc:chgData name="Tommy van den Dungen" userId="ec81c7dc-2b4f-4906-ac26-acb360abd08f" providerId="ADAL" clId="{AB4A89ED-2F70-4994-BC83-E5885F27C8A9}" dt="2024-11-18T08:32:56.801" v="1589" actId="113"/>
        <pc:sldMkLst>
          <pc:docMk/>
          <pc:sldMk cId="3828555283" sldId="395"/>
        </pc:sldMkLst>
        <pc:spChg chg="mod">
          <ac:chgData name="Tommy van den Dungen" userId="ec81c7dc-2b4f-4906-ac26-acb360abd08f" providerId="ADAL" clId="{AB4A89ED-2F70-4994-BC83-E5885F27C8A9}" dt="2024-11-18T08:32:56.801" v="1589" actId="113"/>
          <ac:spMkLst>
            <pc:docMk/>
            <pc:sldMk cId="3828555283" sldId="395"/>
            <ac:spMk id="2" creationId="{77ED9EA3-F1D9-924F-2D9C-690CDCE12D31}"/>
          </ac:spMkLst>
        </pc:spChg>
        <pc:spChg chg="mod">
          <ac:chgData name="Tommy van den Dungen" userId="ec81c7dc-2b4f-4906-ac26-acb360abd08f" providerId="ADAL" clId="{AB4A89ED-2F70-4994-BC83-E5885F27C8A9}" dt="2024-11-15T10:57:02.420" v="764" actId="1076"/>
          <ac:spMkLst>
            <pc:docMk/>
            <pc:sldMk cId="3828555283" sldId="395"/>
            <ac:spMk id="3" creationId="{709D9420-79DB-315A-C1DE-68D62F28D932}"/>
          </ac:spMkLst>
        </pc:spChg>
        <pc:spChg chg="mod">
          <ac:chgData name="Tommy van den Dungen" userId="ec81c7dc-2b4f-4906-ac26-acb360abd08f" providerId="ADAL" clId="{AB4A89ED-2F70-4994-BC83-E5885F27C8A9}" dt="2024-11-15T08:43:59.304" v="442" actId="255"/>
          <ac:spMkLst>
            <pc:docMk/>
            <pc:sldMk cId="3828555283" sldId="395"/>
            <ac:spMk id="11" creationId="{00000000-0000-0000-0000-000000000000}"/>
          </ac:spMkLst>
        </pc:spChg>
      </pc:sldChg>
      <pc:sldChg chg="addSp delSp modSp mod">
        <pc:chgData name="Tommy van den Dungen" userId="ec81c7dc-2b4f-4906-ac26-acb360abd08f" providerId="ADAL" clId="{AB4A89ED-2F70-4994-BC83-E5885F27C8A9}" dt="2024-11-18T09:15:51.923" v="1676" actId="1037"/>
        <pc:sldMkLst>
          <pc:docMk/>
          <pc:sldMk cId="921077596" sldId="396"/>
        </pc:sldMkLst>
        <pc:spChg chg="mod">
          <ac:chgData name="Tommy van den Dungen" userId="ec81c7dc-2b4f-4906-ac26-acb360abd08f" providerId="ADAL" clId="{AB4A89ED-2F70-4994-BC83-E5885F27C8A9}" dt="2024-11-18T08:33:41.747" v="1595" actId="113"/>
          <ac:spMkLst>
            <pc:docMk/>
            <pc:sldMk cId="921077596" sldId="396"/>
            <ac:spMk id="6" creationId="{DCC01DB9-22A4-8277-A9FC-104590D6DAB9}"/>
          </ac:spMkLst>
        </pc:spChg>
        <pc:spChg chg="mod">
          <ac:chgData name="Tommy van den Dungen" userId="ec81c7dc-2b4f-4906-ac26-acb360abd08f" providerId="ADAL" clId="{AB4A89ED-2F70-4994-BC83-E5885F27C8A9}" dt="2024-11-15T10:54:49.738" v="756" actId="14100"/>
          <ac:spMkLst>
            <pc:docMk/>
            <pc:sldMk cId="921077596" sldId="396"/>
            <ac:spMk id="11" creationId="{00000000-0000-0000-0000-000000000000}"/>
          </ac:spMkLst>
        </pc:spChg>
        <pc:graphicFrameChg chg="add del mod">
          <ac:chgData name="Tommy van den Dungen" userId="ec81c7dc-2b4f-4906-ac26-acb360abd08f" providerId="ADAL" clId="{AB4A89ED-2F70-4994-BC83-E5885F27C8A9}" dt="2024-11-18T09:14:07.629" v="1627" actId="478"/>
          <ac:graphicFrameMkLst>
            <pc:docMk/>
            <pc:sldMk cId="921077596" sldId="396"/>
            <ac:graphicFrameMk id="2" creationId="{130235A1-FC51-BB4F-EF6D-E931C39E8F84}"/>
          </ac:graphicFrameMkLst>
        </pc:graphicFrameChg>
        <pc:picChg chg="add del mod">
          <ac:chgData name="Tommy van den Dungen" userId="ec81c7dc-2b4f-4906-ac26-acb360abd08f" providerId="ADAL" clId="{AB4A89ED-2F70-4994-BC83-E5885F27C8A9}" dt="2024-11-18T09:07:29.831" v="1622" actId="478"/>
          <ac:picMkLst>
            <pc:docMk/>
            <pc:sldMk cId="921077596" sldId="396"/>
            <ac:picMk id="3" creationId="{A443F4DF-2F8B-BDE0-4F5B-251C52ED14DE}"/>
          </ac:picMkLst>
        </pc:picChg>
        <pc:picChg chg="add del mod">
          <ac:chgData name="Tommy van den Dungen" userId="ec81c7dc-2b4f-4906-ac26-acb360abd08f" providerId="ADAL" clId="{AB4A89ED-2F70-4994-BC83-E5885F27C8A9}" dt="2024-11-18T09:14:34.509" v="1633" actId="478"/>
          <ac:picMkLst>
            <pc:docMk/>
            <pc:sldMk cId="921077596" sldId="396"/>
            <ac:picMk id="4" creationId="{CF84DA10-0786-D936-B852-E8C4619456D1}"/>
          </ac:picMkLst>
        </pc:picChg>
        <pc:picChg chg="del">
          <ac:chgData name="Tommy van den Dungen" userId="ec81c7dc-2b4f-4906-ac26-acb360abd08f" providerId="ADAL" clId="{AB4A89ED-2F70-4994-BC83-E5885F27C8A9}" dt="2024-11-15T08:40:58.778" v="373" actId="478"/>
          <ac:picMkLst>
            <pc:docMk/>
            <pc:sldMk cId="921077596" sldId="396"/>
            <ac:picMk id="5" creationId="{82422F6E-060B-C7DB-BA60-93E148F8E34C}"/>
          </ac:picMkLst>
        </pc:picChg>
        <pc:picChg chg="add mod">
          <ac:chgData name="Tommy van den Dungen" userId="ec81c7dc-2b4f-4906-ac26-acb360abd08f" providerId="ADAL" clId="{AB4A89ED-2F70-4994-BC83-E5885F27C8A9}" dt="2024-11-18T09:15:51.923" v="1676" actId="1037"/>
          <ac:picMkLst>
            <pc:docMk/>
            <pc:sldMk cId="921077596" sldId="396"/>
            <ac:picMk id="5" creationId="{C8721835-E2D3-8E20-2ED1-047C7B351B6A}"/>
          </ac:picMkLst>
        </pc:picChg>
        <pc:picChg chg="mod">
          <ac:chgData name="Tommy van den Dungen" userId="ec81c7dc-2b4f-4906-ac26-acb360abd08f" providerId="ADAL" clId="{AB4A89ED-2F70-4994-BC83-E5885F27C8A9}" dt="2024-11-15T10:54:54.117" v="757" actId="1076"/>
          <ac:picMkLst>
            <pc:docMk/>
            <pc:sldMk cId="921077596" sldId="396"/>
            <ac:picMk id="8" creationId="{78B66DFE-1D24-DCCD-530D-86437399EB97}"/>
          </ac:picMkLst>
        </pc:picChg>
      </pc:sldChg>
      <pc:sldChg chg="modSp mod">
        <pc:chgData name="Tommy van den Dungen" userId="ec81c7dc-2b4f-4906-ac26-acb360abd08f" providerId="ADAL" clId="{AB4A89ED-2F70-4994-BC83-E5885F27C8A9}" dt="2024-11-18T08:35:16.832" v="1613" actId="255"/>
        <pc:sldMkLst>
          <pc:docMk/>
          <pc:sldMk cId="875668035" sldId="397"/>
        </pc:sldMkLst>
        <pc:spChg chg="mod">
          <ac:chgData name="Tommy van den Dungen" userId="ec81c7dc-2b4f-4906-ac26-acb360abd08f" providerId="ADAL" clId="{AB4A89ED-2F70-4994-BC83-E5885F27C8A9}" dt="2024-11-18T08:35:04.803" v="1611" actId="113"/>
          <ac:spMkLst>
            <pc:docMk/>
            <pc:sldMk cId="875668035" sldId="397"/>
            <ac:spMk id="6" creationId="{DCC01DB9-22A4-8277-A9FC-104590D6DAB9}"/>
          </ac:spMkLst>
        </pc:spChg>
        <pc:spChg chg="mod">
          <ac:chgData name="Tommy van den Dungen" userId="ec81c7dc-2b4f-4906-ac26-acb360abd08f" providerId="ADAL" clId="{AB4A89ED-2F70-4994-BC83-E5885F27C8A9}" dt="2024-11-15T08:44:22.174" v="444" actId="255"/>
          <ac:spMkLst>
            <pc:docMk/>
            <pc:sldMk cId="875668035" sldId="397"/>
            <ac:spMk id="11" creationId="{00000000-0000-0000-0000-000000000000}"/>
          </ac:spMkLst>
        </pc:spChg>
        <pc:spChg chg="mod">
          <ac:chgData name="Tommy van den Dungen" userId="ec81c7dc-2b4f-4906-ac26-acb360abd08f" providerId="ADAL" clId="{AB4A89ED-2F70-4994-BC83-E5885F27C8A9}" dt="2024-11-18T08:35:16.832" v="1613" actId="255"/>
          <ac:spMkLst>
            <pc:docMk/>
            <pc:sldMk cId="875668035" sldId="397"/>
            <ac:spMk id="15" creationId="{C7F8C184-27AD-2BA4-75AB-10CF3980339C}"/>
          </ac:spMkLst>
        </pc:spChg>
      </pc:sldChg>
      <pc:sldChg chg="modSp mod">
        <pc:chgData name="Tommy van den Dungen" userId="ec81c7dc-2b4f-4906-ac26-acb360abd08f" providerId="ADAL" clId="{AB4A89ED-2F70-4994-BC83-E5885F27C8A9}" dt="2024-11-18T08:36:47.827" v="1619" actId="20577"/>
        <pc:sldMkLst>
          <pc:docMk/>
          <pc:sldMk cId="3705257836" sldId="398"/>
        </pc:sldMkLst>
        <pc:spChg chg="mod">
          <ac:chgData name="Tommy van den Dungen" userId="ec81c7dc-2b4f-4906-ac26-acb360abd08f" providerId="ADAL" clId="{AB4A89ED-2F70-4994-BC83-E5885F27C8A9}" dt="2024-11-18T08:36:47.827" v="1619" actId="20577"/>
          <ac:spMkLst>
            <pc:docMk/>
            <pc:sldMk cId="3705257836" sldId="398"/>
            <ac:spMk id="6" creationId="{DCC01DB9-22A4-8277-A9FC-104590D6DAB9}"/>
          </ac:spMkLst>
        </pc:spChg>
        <pc:spChg chg="mod">
          <ac:chgData name="Tommy van den Dungen" userId="ec81c7dc-2b4f-4906-ac26-acb360abd08f" providerId="ADAL" clId="{AB4A89ED-2F70-4994-BC83-E5885F27C8A9}" dt="2024-11-15T08:44:30.894" v="445" actId="255"/>
          <ac:spMkLst>
            <pc:docMk/>
            <pc:sldMk cId="3705257836" sldId="398"/>
            <ac:spMk id="11" creationId="{00000000-0000-0000-0000-000000000000}"/>
          </ac:spMkLst>
        </pc:spChg>
      </pc:sldChg>
      <pc:sldChg chg="addSp delSp modSp mod">
        <pc:chgData name="Tommy van den Dungen" userId="ec81c7dc-2b4f-4906-ac26-acb360abd08f" providerId="ADAL" clId="{AB4A89ED-2F70-4994-BC83-E5885F27C8A9}" dt="2024-11-15T10:31:54.240" v="616" actId="1076"/>
        <pc:sldMkLst>
          <pc:docMk/>
          <pc:sldMk cId="1396177140" sldId="399"/>
        </pc:sldMkLst>
        <pc:spChg chg="del mod">
          <ac:chgData name="Tommy van den Dungen" userId="ec81c7dc-2b4f-4906-ac26-acb360abd08f" providerId="ADAL" clId="{AB4A89ED-2F70-4994-BC83-E5885F27C8A9}" dt="2024-11-15T08:51:51.982" v="567" actId="478"/>
          <ac:spMkLst>
            <pc:docMk/>
            <pc:sldMk cId="1396177140" sldId="399"/>
            <ac:spMk id="6" creationId="{DCC01DB9-22A4-8277-A9FC-104590D6DAB9}"/>
          </ac:spMkLst>
        </pc:spChg>
        <pc:spChg chg="mod">
          <ac:chgData name="Tommy van den Dungen" userId="ec81c7dc-2b4f-4906-ac26-acb360abd08f" providerId="ADAL" clId="{AB4A89ED-2F70-4994-BC83-E5885F27C8A9}" dt="2024-11-15T08:44:38.578" v="446" actId="255"/>
          <ac:spMkLst>
            <pc:docMk/>
            <pc:sldMk cId="1396177140" sldId="399"/>
            <ac:spMk id="11" creationId="{00000000-0000-0000-0000-000000000000}"/>
          </ac:spMkLst>
        </pc:spChg>
        <pc:picChg chg="add mod">
          <ac:chgData name="Tommy van den Dungen" userId="ec81c7dc-2b4f-4906-ac26-acb360abd08f" providerId="ADAL" clId="{AB4A89ED-2F70-4994-BC83-E5885F27C8A9}" dt="2024-11-15T10:31:33.139" v="609" actId="14100"/>
          <ac:picMkLst>
            <pc:docMk/>
            <pc:sldMk cId="1396177140" sldId="399"/>
            <ac:picMk id="3" creationId="{EE9CAD28-6C2A-E56C-C2CC-9865E2796DD8}"/>
          </ac:picMkLst>
        </pc:picChg>
        <pc:picChg chg="del">
          <ac:chgData name="Tommy van den Dungen" userId="ec81c7dc-2b4f-4906-ac26-acb360abd08f" providerId="ADAL" clId="{AB4A89ED-2F70-4994-BC83-E5885F27C8A9}" dt="2024-11-15T08:47:52.807" v="521" actId="478"/>
          <ac:picMkLst>
            <pc:docMk/>
            <pc:sldMk cId="1396177140" sldId="399"/>
            <ac:picMk id="4" creationId="{F3FD0CDB-E02D-450C-5CE3-357D91951C08}"/>
          </ac:picMkLst>
        </pc:picChg>
        <pc:picChg chg="del">
          <ac:chgData name="Tommy van den Dungen" userId="ec81c7dc-2b4f-4906-ac26-acb360abd08f" providerId="ADAL" clId="{AB4A89ED-2F70-4994-BC83-E5885F27C8A9}" dt="2024-11-15T08:50:36.140" v="544" actId="478"/>
          <ac:picMkLst>
            <pc:docMk/>
            <pc:sldMk cId="1396177140" sldId="399"/>
            <ac:picMk id="7" creationId="{0AF36C93-4A0E-10BA-99F5-020D3770EF84}"/>
          </ac:picMkLst>
        </pc:picChg>
        <pc:picChg chg="del">
          <ac:chgData name="Tommy van den Dungen" userId="ec81c7dc-2b4f-4906-ac26-acb360abd08f" providerId="ADAL" clId="{AB4A89ED-2F70-4994-BC83-E5885F27C8A9}" dt="2024-11-15T08:51:51.982" v="567" actId="478"/>
          <ac:picMkLst>
            <pc:docMk/>
            <pc:sldMk cId="1396177140" sldId="399"/>
            <ac:picMk id="8" creationId="{78B66DFE-1D24-DCCD-530D-86437399EB97}"/>
          </ac:picMkLst>
        </pc:picChg>
        <pc:picChg chg="add mod">
          <ac:chgData name="Tommy van den Dungen" userId="ec81c7dc-2b4f-4906-ac26-acb360abd08f" providerId="ADAL" clId="{AB4A89ED-2F70-4994-BC83-E5885F27C8A9}" dt="2024-11-15T10:31:47.370" v="613" actId="1076"/>
          <ac:picMkLst>
            <pc:docMk/>
            <pc:sldMk cId="1396177140" sldId="399"/>
            <ac:picMk id="9" creationId="{F5C129A0-1C7C-DCAF-C4D5-E737E21BB546}"/>
          </ac:picMkLst>
        </pc:picChg>
        <pc:picChg chg="del">
          <ac:chgData name="Tommy van den Dungen" userId="ec81c7dc-2b4f-4906-ac26-acb360abd08f" providerId="ADAL" clId="{AB4A89ED-2F70-4994-BC83-E5885F27C8A9}" dt="2024-11-15T08:50:37.417" v="545" actId="478"/>
          <ac:picMkLst>
            <pc:docMk/>
            <pc:sldMk cId="1396177140" sldId="399"/>
            <ac:picMk id="13" creationId="{D4AA9369-053A-317D-CD77-0D34AAC22888}"/>
          </ac:picMkLst>
        </pc:picChg>
        <pc:picChg chg="add mod">
          <ac:chgData name="Tommy van den Dungen" userId="ec81c7dc-2b4f-4906-ac26-acb360abd08f" providerId="ADAL" clId="{AB4A89ED-2F70-4994-BC83-E5885F27C8A9}" dt="2024-11-15T10:31:54.240" v="616" actId="1076"/>
          <ac:picMkLst>
            <pc:docMk/>
            <pc:sldMk cId="1396177140" sldId="399"/>
            <ac:picMk id="14" creationId="{DC56F6F7-5C10-548A-D2DD-809FD69BF924}"/>
          </ac:picMkLst>
        </pc:picChg>
      </pc:sldChg>
      <pc:sldChg chg="addSp delSp modSp mod">
        <pc:chgData name="Tommy van den Dungen" userId="ec81c7dc-2b4f-4906-ac26-acb360abd08f" providerId="ADAL" clId="{AB4A89ED-2F70-4994-BC83-E5885F27C8A9}" dt="2024-11-18T08:37:33.701" v="1621" actId="113"/>
        <pc:sldMkLst>
          <pc:docMk/>
          <pc:sldMk cId="1217976802" sldId="400"/>
        </pc:sldMkLst>
        <pc:spChg chg="mod">
          <ac:chgData name="Tommy van den Dungen" userId="ec81c7dc-2b4f-4906-ac26-acb360abd08f" providerId="ADAL" clId="{AB4A89ED-2F70-4994-BC83-E5885F27C8A9}" dt="2024-11-18T08:37:33.701" v="1621" actId="113"/>
          <ac:spMkLst>
            <pc:docMk/>
            <pc:sldMk cId="1217976802" sldId="400"/>
            <ac:spMk id="4" creationId="{036FC503-0004-1F83-E4EA-28EC62965B98}"/>
          </ac:spMkLst>
        </pc:spChg>
        <pc:spChg chg="mod">
          <ac:chgData name="Tommy van den Dungen" userId="ec81c7dc-2b4f-4906-ac26-acb360abd08f" providerId="ADAL" clId="{AB4A89ED-2F70-4994-BC83-E5885F27C8A9}" dt="2024-11-13T15:24:35.225" v="74" actId="20577"/>
          <ac:spMkLst>
            <pc:docMk/>
            <pc:sldMk cId="1217976802" sldId="400"/>
            <ac:spMk id="11" creationId="{00000000-0000-0000-0000-000000000000}"/>
          </ac:spMkLst>
        </pc:spChg>
        <pc:picChg chg="add mod">
          <ac:chgData name="Tommy van den Dungen" userId="ec81c7dc-2b4f-4906-ac26-acb360abd08f" providerId="ADAL" clId="{AB4A89ED-2F70-4994-BC83-E5885F27C8A9}" dt="2024-11-15T10:38:18.712" v="632" actId="692"/>
          <ac:picMkLst>
            <pc:docMk/>
            <pc:sldMk cId="1217976802" sldId="400"/>
            <ac:picMk id="3" creationId="{088D4CDA-358B-A86F-1201-66025603C210}"/>
          </ac:picMkLst>
        </pc:picChg>
        <pc:picChg chg="del">
          <ac:chgData name="Tommy van den Dungen" userId="ec81c7dc-2b4f-4906-ac26-acb360abd08f" providerId="ADAL" clId="{AB4A89ED-2F70-4994-BC83-E5885F27C8A9}" dt="2024-11-15T10:32:36.088" v="617" actId="478"/>
          <ac:picMkLst>
            <pc:docMk/>
            <pc:sldMk cId="1217976802" sldId="400"/>
            <ac:picMk id="6" creationId="{387240C3-2E92-A527-E4D2-989940C53978}"/>
          </ac:picMkLst>
        </pc:picChg>
        <pc:picChg chg="del">
          <ac:chgData name="Tommy van den Dungen" userId="ec81c7dc-2b4f-4906-ac26-acb360abd08f" providerId="ADAL" clId="{AB4A89ED-2F70-4994-BC83-E5885F27C8A9}" dt="2024-11-15T10:38:05.500" v="625" actId="478"/>
          <ac:picMkLst>
            <pc:docMk/>
            <pc:sldMk cId="1217976802" sldId="400"/>
            <ac:picMk id="9" creationId="{74D45777-5EE2-73C6-689A-5736C3E01374}"/>
          </ac:picMkLst>
        </pc:picChg>
      </pc:sldChg>
      <pc:sldChg chg="modSp mod">
        <pc:chgData name="Tommy van den Dungen" userId="ec81c7dc-2b4f-4906-ac26-acb360abd08f" providerId="ADAL" clId="{AB4A89ED-2F70-4994-BC83-E5885F27C8A9}" dt="2024-11-13T15:31:43.461" v="96" actId="20577"/>
        <pc:sldMkLst>
          <pc:docMk/>
          <pc:sldMk cId="3049576311" sldId="401"/>
        </pc:sldMkLst>
        <pc:spChg chg="mod">
          <ac:chgData name="Tommy van den Dungen" userId="ec81c7dc-2b4f-4906-ac26-acb360abd08f" providerId="ADAL" clId="{AB4A89ED-2F70-4994-BC83-E5885F27C8A9}" dt="2024-11-13T15:31:43.461" v="96" actId="20577"/>
          <ac:spMkLst>
            <pc:docMk/>
            <pc:sldMk cId="3049576311" sldId="401"/>
            <ac:spMk id="9" creationId="{C0A1DBEF-4C11-F662-D023-C99B9CFAC4D0}"/>
          </ac:spMkLst>
        </pc:spChg>
      </pc:sldChg>
      <pc:sldChg chg="addSp delSp modSp mod">
        <pc:chgData name="Tommy van den Dungen" userId="ec81c7dc-2b4f-4906-ac26-acb360abd08f" providerId="ADAL" clId="{AB4A89ED-2F70-4994-BC83-E5885F27C8A9}" dt="2024-11-15T10:41:53.926" v="670" actId="478"/>
        <pc:sldMkLst>
          <pc:docMk/>
          <pc:sldMk cId="466392340" sldId="403"/>
        </pc:sldMkLst>
        <pc:spChg chg="mod">
          <ac:chgData name="Tommy van den Dungen" userId="ec81c7dc-2b4f-4906-ac26-acb360abd08f" providerId="ADAL" clId="{AB4A89ED-2F70-4994-BC83-E5885F27C8A9}" dt="2024-11-15T10:40:40.769" v="651" actId="20577"/>
          <ac:spMkLst>
            <pc:docMk/>
            <pc:sldMk cId="466392340" sldId="403"/>
            <ac:spMk id="2" creationId="{608BB9FA-0B3B-4CFA-2518-698B30F4B218}"/>
          </ac:spMkLst>
        </pc:spChg>
        <pc:spChg chg="add del mod">
          <ac:chgData name="Tommy van den Dungen" userId="ec81c7dc-2b4f-4906-ac26-acb360abd08f" providerId="ADAL" clId="{AB4A89ED-2F70-4994-BC83-E5885F27C8A9}" dt="2024-11-15T10:41:53.926" v="670" actId="478"/>
          <ac:spMkLst>
            <pc:docMk/>
            <pc:sldMk cId="466392340" sldId="403"/>
            <ac:spMk id="7" creationId="{DCA71D45-82CB-C6A1-C660-B8EAE4BFAC77}"/>
          </ac:spMkLst>
        </pc:spChg>
        <pc:picChg chg="del">
          <ac:chgData name="Tommy van den Dungen" userId="ec81c7dc-2b4f-4906-ac26-acb360abd08f" providerId="ADAL" clId="{AB4A89ED-2F70-4994-BC83-E5885F27C8A9}" dt="2024-11-15T10:38:41.656" v="634" actId="478"/>
          <ac:picMkLst>
            <pc:docMk/>
            <pc:sldMk cId="466392340" sldId="403"/>
            <ac:picMk id="3" creationId="{951793AE-52A6-77F6-7376-CFA69FE65412}"/>
          </ac:picMkLst>
        </pc:picChg>
        <pc:picChg chg="add del mod">
          <ac:chgData name="Tommy van den Dungen" userId="ec81c7dc-2b4f-4906-ac26-acb360abd08f" providerId="ADAL" clId="{AB4A89ED-2F70-4994-BC83-E5885F27C8A9}" dt="2024-11-15T10:40:10.121" v="637" actId="478"/>
          <ac:picMkLst>
            <pc:docMk/>
            <pc:sldMk cId="466392340" sldId="403"/>
            <ac:picMk id="4" creationId="{BCD485F7-F16E-F060-E5B0-0379D96F61D2}"/>
          </ac:picMkLst>
        </pc:picChg>
        <pc:picChg chg="mod">
          <ac:chgData name="Tommy van den Dungen" userId="ec81c7dc-2b4f-4906-ac26-acb360abd08f" providerId="ADAL" clId="{AB4A89ED-2F70-4994-BC83-E5885F27C8A9}" dt="2024-11-15T10:40:20.482" v="643" actId="1036"/>
          <ac:picMkLst>
            <pc:docMk/>
            <pc:sldMk cId="466392340" sldId="403"/>
            <ac:picMk id="6" creationId="{64CD2759-2E95-E02E-AE96-A479D6DB44DA}"/>
          </ac:picMkLst>
        </pc:picChg>
      </pc:sldChg>
      <pc:sldChg chg="modSp add mod">
        <pc:chgData name="Tommy van den Dungen" userId="ec81c7dc-2b4f-4906-ac26-acb360abd08f" providerId="ADAL" clId="{AB4A89ED-2F70-4994-BC83-E5885F27C8A9}" dt="2024-11-18T08:32:40.815" v="1588" actId="29295"/>
        <pc:sldMkLst>
          <pc:docMk/>
          <pc:sldMk cId="3119579040" sldId="404"/>
        </pc:sldMkLst>
        <pc:spChg chg="mod">
          <ac:chgData name="Tommy van den Dungen" userId="ec81c7dc-2b4f-4906-ac26-acb360abd08f" providerId="ADAL" clId="{AB4A89ED-2F70-4994-BC83-E5885F27C8A9}" dt="2024-11-18T08:32:24.052" v="1544" actId="113"/>
          <ac:spMkLst>
            <pc:docMk/>
            <pc:sldMk cId="3119579040" sldId="404"/>
            <ac:spMk id="2" creationId="{77ED9EA3-F1D9-924F-2D9C-690CDCE12D31}"/>
          </ac:spMkLst>
        </pc:spChg>
        <pc:picChg chg="mod">
          <ac:chgData name="Tommy van den Dungen" userId="ec81c7dc-2b4f-4906-ac26-acb360abd08f" providerId="ADAL" clId="{AB4A89ED-2F70-4994-BC83-E5885F27C8A9}" dt="2024-11-18T08:32:40.815" v="1588" actId="29295"/>
          <ac:picMkLst>
            <pc:docMk/>
            <pc:sldMk cId="3119579040" sldId="404"/>
            <ac:picMk id="3" creationId="{02B87900-39B1-E4F2-E04D-0440019D5C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955" cy="497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245" y="1"/>
            <a:ext cx="2945955" cy="497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AF66-CEDE-4AE7-A5A1-A8661C3FE314}" type="datetimeFigureOut">
              <a:rPr lang="nl-NL" smtClean="0"/>
              <a:t>18-11-2024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063" y="4777852"/>
            <a:ext cx="5437550" cy="39079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322"/>
            <a:ext cx="2945955" cy="497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245" y="9429322"/>
            <a:ext cx="2945955" cy="497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E0019-EB17-4F2E-AD29-A9234900C3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45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747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4258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39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189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6641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277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416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8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377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46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63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455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969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6825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966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E0019-EB17-4F2E-AD29-A9234900C3D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62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C22184E-F5A1-4817-94CF-4385892D54C2}" type="datetimeFigureOut">
              <a:rPr lang="nl-NL" smtClean="0"/>
              <a:t>18-11-2024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53A816E-0CEA-4425-A10C-597DE959F77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8" descr="H:\JSCU\HUISSTIJL 2013\Powerpoint\Standaard achtergrond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ianummer 3"/>
          <p:cNvSpPr txBox="1">
            <a:spLocks noGrp="1"/>
          </p:cNvSpPr>
          <p:nvPr userDrawn="1"/>
        </p:nvSpPr>
        <p:spPr bwMode="auto">
          <a:xfrm>
            <a:off x="11664619" y="1894"/>
            <a:ext cx="543499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3" tIns="45712" rIns="91423" bIns="45712" anchor="ctr" anchorCtr="1"/>
          <a:lstStyle/>
          <a:p>
            <a:pPr algn="r">
              <a:defRPr/>
            </a:pPr>
            <a:fld id="{B0D56FAB-5991-46C1-9444-AA8559C60588}" type="slidenum">
              <a:rPr lang="nl-NL" sz="1200">
                <a:solidFill>
                  <a:schemeClr val="accent2"/>
                </a:solidFill>
                <a:latin typeface="+mn-lt"/>
              </a:rPr>
              <a:pPr algn="r">
                <a:defRPr/>
              </a:pPr>
              <a:t>‹nr.›</a:t>
            </a:fld>
            <a:endParaRPr lang="nl-NL" sz="12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39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67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spcBef>
          <a:spcPct val="0"/>
        </a:spcBef>
        <a:buNone/>
        <a:defRPr lang="en-GB" sz="4000" b="0" i="0" u="none" strike="noStrike" kern="1200" baseline="3000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ersoon, Menselijk gezicht, buitenshuis, boom&#10;&#10;Automatisch gegenereerde beschrijving">
            <a:extLst>
              <a:ext uri="{FF2B5EF4-FFF2-40B4-BE49-F238E27FC236}">
                <a16:creationId xmlns:a16="http://schemas.microsoft.com/office/drawing/2014/main" id="{6B250424-F134-553A-81F8-4868BB81E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55"/>
            <a:ext cx="12191999" cy="4644000"/>
          </a:xfrm>
          <a:prstGeom prst="rect">
            <a:avLst/>
          </a:prstGeom>
        </p:spPr>
      </p:pic>
      <p:pic>
        <p:nvPicPr>
          <p:cNvPr id="10" name="Picture 2" descr="H:\JSCU\HUISSTIJL 2013\Powerpoint\Standaard achtergrond titelpagina 25%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6" b="11952"/>
          <a:stretch/>
        </p:blipFill>
        <p:spPr bwMode="auto">
          <a:xfrm>
            <a:off x="-1" y="1389155"/>
            <a:ext cx="12191999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:\JSCU\HUISSTIJL 2013\Stempel\20130722 Stempel\Stempel ru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37" y="107566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C43E360-21A6-4600-7158-7271157DC56E}"/>
              </a:ext>
            </a:extLst>
          </p:cNvPr>
          <p:cNvSpPr txBox="1"/>
          <p:nvPr/>
        </p:nvSpPr>
        <p:spPr>
          <a:xfrm>
            <a:off x="122276" y="679286"/>
            <a:ext cx="10186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Variantenstudie herstructurering Buitensport accommodaties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3862FE3-EAFE-F26C-F286-A3AE92587142}"/>
              </a:ext>
            </a:extLst>
          </p:cNvPr>
          <p:cNvSpPr txBox="1"/>
          <p:nvPr/>
        </p:nvSpPr>
        <p:spPr>
          <a:xfrm>
            <a:off x="216816" y="6249971"/>
            <a:ext cx="3544479" cy="276999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tx1"/>
                </a:solidFill>
              </a:rPr>
              <a:t>18 November 2024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79408C3-8662-06C9-61F5-503916811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527" y="6075236"/>
            <a:ext cx="756000" cy="756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62EF8A3-5C8D-71ED-327C-9C618D535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51446">
            <a:off x="8580655" y="1911155"/>
            <a:ext cx="2525275" cy="36000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7484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1028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 Huidige situatie met minder velden en banen</a:t>
            </a:r>
          </a:p>
        </p:txBody>
      </p:sp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67" y="225690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CC01DB9-22A4-8277-A9FC-104590D6DAB9}"/>
              </a:ext>
            </a:extLst>
          </p:cNvPr>
          <p:cNvSpPr txBox="1"/>
          <p:nvPr/>
        </p:nvSpPr>
        <p:spPr>
          <a:xfrm>
            <a:off x="7845179" y="2158901"/>
            <a:ext cx="5210175" cy="3046988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- Toekomstbestendigheid 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- Onderhoudskosten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- Veel losse gebouwen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nl-NL" sz="2400" b="1" dirty="0">
              <a:solidFill>
                <a:schemeClr val="tx1"/>
              </a:solidFill>
            </a:endParaRPr>
          </a:p>
          <a:p>
            <a:r>
              <a:rPr lang="nl-NL" sz="2400" b="1" dirty="0">
                <a:solidFill>
                  <a:schemeClr val="tx1"/>
                </a:solidFill>
              </a:rPr>
              <a:t>+ Clubcultuur en identiteit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+ Sportfaciliteiten in iedere kern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721835-E2D3-8E20-2ED1-047C7B351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670" y="1470957"/>
            <a:ext cx="7807904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7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2) Noord / Zuid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CC01DB9-22A4-8277-A9FC-104590D6DAB9}"/>
              </a:ext>
            </a:extLst>
          </p:cNvPr>
          <p:cNvSpPr txBox="1"/>
          <p:nvPr/>
        </p:nvSpPr>
        <p:spPr>
          <a:xfrm>
            <a:off x="133864" y="3965156"/>
            <a:ext cx="6209786" cy="2893100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+ Toekomstbestendigheid 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+ Clustering gebouwen / Onderhoudskosten 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+ Vrijkomende gronden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+ Andere activiteiten en doelgroepen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endParaRPr lang="nl-NL" sz="1400" b="1" dirty="0">
              <a:solidFill>
                <a:schemeClr val="tx1"/>
              </a:solidFill>
            </a:endParaRPr>
          </a:p>
          <a:p>
            <a:r>
              <a:rPr lang="nl-NL" sz="2400" b="1" dirty="0">
                <a:solidFill>
                  <a:schemeClr val="tx1"/>
                </a:solidFill>
              </a:rPr>
              <a:t>- Gevoeligheid Politiek en VV </a:t>
            </a:r>
            <a:r>
              <a:rPr lang="nl-NL" sz="2400" b="1" dirty="0" err="1">
                <a:solidFill>
                  <a:schemeClr val="tx1"/>
                </a:solidFill>
              </a:rPr>
              <a:t>Achates</a:t>
            </a:r>
            <a:endParaRPr lang="nl-NL" sz="2400" b="1" dirty="0">
              <a:solidFill>
                <a:schemeClr val="tx1"/>
              </a:solidFill>
            </a:endParaRPr>
          </a:p>
          <a:p>
            <a:r>
              <a:rPr lang="nl-NL" sz="2400" b="1" dirty="0">
                <a:solidFill>
                  <a:schemeClr val="tx1"/>
                </a:solidFill>
              </a:rPr>
              <a:t>- Cultuur en sentiment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A000A4-959A-303D-7D8F-51A21B0B2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05156"/>
            <a:ext cx="3457527" cy="216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857A1A-4A84-7588-4003-DF1C26A88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474" y="1805156"/>
            <a:ext cx="3323662" cy="216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8E3A221-07E6-8601-A9EB-26B4CC17D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05156"/>
            <a:ext cx="2619048" cy="3638095"/>
          </a:xfrm>
          <a:prstGeom prst="rect">
            <a:avLst/>
          </a:prstGeom>
        </p:spPr>
      </p:pic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48D4B3E-19F4-F9E7-E1E2-1577A7BDD8FD}"/>
              </a:ext>
            </a:extLst>
          </p:cNvPr>
          <p:cNvSpPr txBox="1"/>
          <p:nvPr/>
        </p:nvSpPr>
        <p:spPr>
          <a:xfrm>
            <a:off x="83093" y="1509532"/>
            <a:ext cx="1555207" cy="369332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ZUID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A64E77C-6182-3F93-1F49-FBBC621ED26F}"/>
              </a:ext>
            </a:extLst>
          </p:cNvPr>
          <p:cNvSpPr txBox="1"/>
          <p:nvPr/>
        </p:nvSpPr>
        <p:spPr>
          <a:xfrm>
            <a:off x="6056995" y="1522630"/>
            <a:ext cx="1555207" cy="369332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NOORD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7F8C184-27AD-2BA4-75AB-10CF3980339C}"/>
              </a:ext>
            </a:extLst>
          </p:cNvPr>
          <p:cNvSpPr txBox="1"/>
          <p:nvPr/>
        </p:nvSpPr>
        <p:spPr>
          <a:xfrm>
            <a:off x="8754053" y="3975116"/>
            <a:ext cx="6105524" cy="1200329"/>
          </a:xfrm>
          <a:prstGeom prst="rect">
            <a:avLst/>
          </a:prstGeom>
          <a:noFill/>
          <a:ln w="127000" cap="flat" cmpd="dbl" algn="ctr">
            <a:noFill/>
            <a:prstDash val="solid"/>
            <a:miter lim="800000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Omgeving Milsbeek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Gronden in eigendom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Spreiding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E62B84FC-6635-D9DF-C5CA-9CE19B79A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7426" y="1593727"/>
            <a:ext cx="1790476" cy="2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6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3) 3 Accommodaties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CC01DB9-22A4-8277-A9FC-104590D6DAB9}"/>
              </a:ext>
            </a:extLst>
          </p:cNvPr>
          <p:cNvSpPr txBox="1"/>
          <p:nvPr/>
        </p:nvSpPr>
        <p:spPr>
          <a:xfrm>
            <a:off x="752989" y="3965156"/>
            <a:ext cx="7520154" cy="2954655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tx1"/>
                </a:solidFill>
              </a:rPr>
              <a:t>+ Toekomstbestendigheid 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+ Sportvoorzieningen op 10 minuten vanuit iedere kern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+ Vrijkomende gronden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endParaRPr lang="nl-NL" sz="2400" b="1" dirty="0">
              <a:solidFill>
                <a:schemeClr val="tx1"/>
              </a:solidFill>
            </a:endParaRPr>
          </a:p>
          <a:p>
            <a:endParaRPr lang="nl-NL" b="1" dirty="0">
              <a:solidFill>
                <a:schemeClr val="tx1"/>
              </a:solidFill>
            </a:endParaRPr>
          </a:p>
          <a:p>
            <a:r>
              <a:rPr lang="nl-NL" sz="2400" b="1" dirty="0">
                <a:solidFill>
                  <a:schemeClr val="tx1"/>
                </a:solidFill>
              </a:rPr>
              <a:t>- Investeringskosten</a:t>
            </a:r>
          </a:p>
          <a:p>
            <a:r>
              <a:rPr lang="nl-NL" sz="2400" b="1" dirty="0">
                <a:solidFill>
                  <a:schemeClr val="tx1"/>
                </a:solidFill>
              </a:rPr>
              <a:t>- Toekomstbestendigheid lange termijn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A000A4-959A-303D-7D8F-51A21B0B2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04" y="1546260"/>
            <a:ext cx="3457527" cy="2160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48D4B3E-19F4-F9E7-E1E2-1577A7BDD8FD}"/>
              </a:ext>
            </a:extLst>
          </p:cNvPr>
          <p:cNvSpPr txBox="1"/>
          <p:nvPr/>
        </p:nvSpPr>
        <p:spPr>
          <a:xfrm>
            <a:off x="83093" y="1509532"/>
            <a:ext cx="1555207" cy="369332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51B7A85-7B37-AF96-0BF9-911A6CDAA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423" y="1546260"/>
            <a:ext cx="3895082" cy="2160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BA5FDE9-602E-D5EB-C497-632D0C17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4547" y="1535351"/>
            <a:ext cx="2070239" cy="2880000"/>
          </a:xfrm>
          <a:prstGeom prst="rect">
            <a:avLst/>
          </a:prstGeom>
        </p:spPr>
      </p:pic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57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9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1 Multifunctioneel “sport” park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rgbClr val="C99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48D4B3E-19F4-F9E7-E1E2-1577A7BDD8FD}"/>
              </a:ext>
            </a:extLst>
          </p:cNvPr>
          <p:cNvSpPr txBox="1"/>
          <p:nvPr/>
        </p:nvSpPr>
        <p:spPr>
          <a:xfrm>
            <a:off x="83093" y="1509532"/>
            <a:ext cx="1555207" cy="369332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9CAD28-6C2A-E56C-C2CC-9865E2796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72030"/>
            <a:ext cx="7286197" cy="288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5C129A0-1C7C-DCAF-C4D5-E737E21BB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760" y="258864"/>
            <a:ext cx="2836738" cy="3240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C56F6F7-5C10-548A-D2DD-809FD69BF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157" y="3879391"/>
            <a:ext cx="445754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7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>
                <a:solidFill>
                  <a:srgbClr val="C9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Afwegingskader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C99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36FC503-0004-1F83-E4EA-28EC62965B98}"/>
              </a:ext>
            </a:extLst>
          </p:cNvPr>
          <p:cNvSpPr txBox="1"/>
          <p:nvPr/>
        </p:nvSpPr>
        <p:spPr>
          <a:xfrm>
            <a:off x="191092" y="1793193"/>
            <a:ext cx="10191158" cy="2554545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</a:pPr>
            <a:r>
              <a:rPr lang="nl-NL" sz="2400" b="1" dirty="0">
                <a:solidFill>
                  <a:schemeClr val="tx1"/>
                </a:solidFill>
              </a:rPr>
              <a:t> De investeringskosten</a:t>
            </a:r>
          </a:p>
          <a:p>
            <a:pPr marL="228600" indent="-228600">
              <a:buFont typeface="+mj-lt"/>
              <a:buAutoNum type="arabicParenR"/>
            </a:pPr>
            <a:endParaRPr lang="nl-NL" sz="2400" b="1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arenR"/>
            </a:pPr>
            <a:r>
              <a:rPr lang="nl-NL" sz="2400" b="1" dirty="0">
                <a:solidFill>
                  <a:schemeClr val="tx1"/>
                </a:solidFill>
              </a:rPr>
              <a:t> Instandhouding / vervangingskosten lange termijn</a:t>
            </a:r>
          </a:p>
          <a:p>
            <a:pPr marL="228600" indent="-228600">
              <a:buFont typeface="+mj-lt"/>
              <a:buAutoNum type="arabicParenR"/>
            </a:pPr>
            <a:endParaRPr lang="nl-NL" sz="2400" b="1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arenR"/>
            </a:pPr>
            <a:r>
              <a:rPr lang="nl-NL" sz="2400" b="1" dirty="0">
                <a:solidFill>
                  <a:schemeClr val="tx1"/>
                </a:solidFill>
              </a:rPr>
              <a:t> Opbrengsten gronden</a:t>
            </a:r>
          </a:p>
          <a:p>
            <a:pPr marL="228600" indent="-228600">
              <a:buFont typeface="+mj-lt"/>
              <a:buAutoNum type="arabicParenR"/>
            </a:pPr>
            <a:endParaRPr lang="nl-NL" sz="2000" dirty="0">
              <a:solidFill>
                <a:schemeClr val="tx1"/>
              </a:solidFill>
            </a:endParaRPr>
          </a:p>
          <a:p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88D4CDA-358B-A86F-1201-66025603C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4" y="3843495"/>
            <a:ext cx="9632196" cy="2160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17976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8B13F3-FD22-73D6-B83C-9B6742B4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246" y="2323561"/>
            <a:ext cx="2621507" cy="36396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10192" y="82569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Conclusie</a:t>
            </a:r>
          </a:p>
        </p:txBody>
      </p:sp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5BF30A4-04FE-FFFE-34F9-567CF2891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3139"/>
            <a:ext cx="3456732" cy="215817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662B4AB-6914-9D84-9D31-E285FF1947C9}"/>
              </a:ext>
            </a:extLst>
          </p:cNvPr>
          <p:cNvSpPr txBox="1"/>
          <p:nvPr/>
        </p:nvSpPr>
        <p:spPr>
          <a:xfrm>
            <a:off x="321218" y="4432917"/>
            <a:ext cx="1726657" cy="369332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NOORD / ZUID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65A1176-91B2-1824-3A7C-F26289E19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648" y="2508866"/>
            <a:ext cx="3249153" cy="180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D78A869-BDEC-7E8E-E48B-ABFACE7D8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284" y="3283139"/>
            <a:ext cx="1809915" cy="252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FB86EAF-34E4-18A7-E139-A84B10F8A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117" y="1483139"/>
            <a:ext cx="2883051" cy="1800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0A1DBEF-4C11-F662-D023-C99B9CFAC4D0}"/>
              </a:ext>
            </a:extLst>
          </p:cNvPr>
          <p:cNvSpPr txBox="1"/>
          <p:nvPr/>
        </p:nvSpPr>
        <p:spPr>
          <a:xfrm>
            <a:off x="9512843" y="4432917"/>
            <a:ext cx="2517232" cy="369332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3 ACCOMMODATIES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7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08BB9FA-0B3B-4CFA-2518-698B30F4B218}"/>
              </a:ext>
            </a:extLst>
          </p:cNvPr>
          <p:cNvSpPr txBox="1"/>
          <p:nvPr/>
        </p:nvSpPr>
        <p:spPr>
          <a:xfrm>
            <a:off x="448777" y="80297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Vragen</a:t>
            </a:r>
          </a:p>
        </p:txBody>
      </p:sp>
      <p:pic>
        <p:nvPicPr>
          <p:cNvPr id="6" name="Picture 2" descr="H:\JSCU\HUISSTIJL 2013\Powerpoint\Standaard achtergrond titelpagina 25%.png">
            <a:extLst>
              <a:ext uri="{FF2B5EF4-FFF2-40B4-BE49-F238E27FC236}">
                <a16:creationId xmlns:a16="http://schemas.microsoft.com/office/drawing/2014/main" id="{64CD2759-2E95-E02E-AE96-A479D6DB4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6" b="11952"/>
          <a:stretch/>
        </p:blipFill>
        <p:spPr bwMode="auto">
          <a:xfrm>
            <a:off x="0" y="1447142"/>
            <a:ext cx="12192000" cy="46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9E891A6-4F33-95AA-E2B8-29FB37CE2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754" y="123418"/>
            <a:ext cx="142049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9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E10A72-0B71-5CCD-212F-197ACD039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241" y="1773425"/>
            <a:ext cx="3960000" cy="39600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1102465" y="836712"/>
            <a:ext cx="914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Roy van Rijt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			     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Tommy van den Dungen</a:t>
            </a:r>
          </a:p>
        </p:txBody>
      </p:sp>
      <p:pic>
        <p:nvPicPr>
          <p:cNvPr id="6" name="Picture 5" descr="H:\JSCU\HUISSTIJL 2013\Stempel\20130722 Stempel\Stempel ru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910" y="125623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A3319F-46D7-A501-2D47-795847E4E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5651" y="1773425"/>
            <a:ext cx="4325108" cy="3960000"/>
          </a:xfrm>
          <a:prstGeom prst="rect">
            <a:avLst/>
          </a:prstGeom>
        </p:spPr>
      </p:pic>
      <p:pic>
        <p:nvPicPr>
          <p:cNvPr id="9" name="Picture 2" descr="H:\JSCU\HUISSTIJL 2013\Powerpoint\Standaard achtergrond titelpagina 25%.png">
            <a:extLst>
              <a:ext uri="{FF2B5EF4-FFF2-40B4-BE49-F238E27FC236}">
                <a16:creationId xmlns:a16="http://schemas.microsoft.com/office/drawing/2014/main" id="{F7FB273C-C022-BC51-3B7A-203D9C4F9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6" b="11952"/>
          <a:stretch/>
        </p:blipFill>
        <p:spPr bwMode="auto">
          <a:xfrm>
            <a:off x="0" y="1449482"/>
            <a:ext cx="12191999" cy="46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3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574847" y="79549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9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Verandering Sport/Beweeglandschap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rgbClr val="C99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7ED9EA3-F1D9-924F-2D9C-690CDCE12D31}"/>
              </a:ext>
            </a:extLst>
          </p:cNvPr>
          <p:cNvSpPr txBox="1"/>
          <p:nvPr/>
        </p:nvSpPr>
        <p:spPr>
          <a:xfrm>
            <a:off x="191091" y="1547133"/>
            <a:ext cx="11674338" cy="4154984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b="1" dirty="0">
                <a:solidFill>
                  <a:schemeClr val="tx1"/>
                </a:solidFill>
              </a:rPr>
              <a:t>Terugloop leden en vrijwilligers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 Veranderende sport- en beweegbehoefte (individueel)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 Exploitatie en Onderhoud accommodatie (leegstand, duurzaamheid, activiteiten)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 Multifunctionaliteit (maatschappelijke partners / ondernemende “sport” aanbieders)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 Sportbeleving en Programmering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Aandacht voor Klimaat en Gezondheid</a:t>
            </a:r>
            <a:endParaRPr lang="nl-NL" sz="1200" b="1" dirty="0">
              <a:solidFill>
                <a:schemeClr val="tx1"/>
              </a:solidFill>
            </a:endParaRPr>
          </a:p>
        </p:txBody>
      </p:sp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1540DBD-679C-F766-D7CB-2D545438EF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8184482" y="1660923"/>
            <a:ext cx="3816427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0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3C18453-4D2C-4870-68B2-1D0F577B02AA}"/>
              </a:ext>
            </a:extLst>
          </p:cNvPr>
          <p:cNvSpPr txBox="1"/>
          <p:nvPr/>
        </p:nvSpPr>
        <p:spPr>
          <a:xfrm>
            <a:off x="688868" y="1697239"/>
            <a:ext cx="3817560" cy="3970318"/>
          </a:xfrm>
          <a:prstGeom prst="rect">
            <a:avLst/>
          </a:prstGeom>
          <a:solidFill>
            <a:schemeClr val="bg1">
              <a:alpha val="78000"/>
            </a:schemeClr>
          </a:solidFill>
          <a:ln w="762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Inventarisatie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nl-NL" sz="1400" b="1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Participatie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24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Toelichting varianten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24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Afwegingskader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2400" b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Conclusie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Vragen…</a:t>
            </a:r>
          </a:p>
        </p:txBody>
      </p:sp>
      <p:pic>
        <p:nvPicPr>
          <p:cNvPr id="3" name="Afbeelding 2" descr="Afbeelding met zwart, handschrift, duisternis, schoolbord&#10;&#10;Automatisch gegenereerde beschrijving">
            <a:extLst>
              <a:ext uri="{FF2B5EF4-FFF2-40B4-BE49-F238E27FC236}">
                <a16:creationId xmlns:a16="http://schemas.microsoft.com/office/drawing/2014/main" id="{CBA7BB0C-7821-E576-02FB-F96BFD2C6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7600"/>
            <a:ext cx="4173876" cy="59040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10192" y="82569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Inhoudsopgave</a:t>
            </a:r>
          </a:p>
        </p:txBody>
      </p:sp>
      <p:pic>
        <p:nvPicPr>
          <p:cNvPr id="6" name="Picture 5" descr="H:\JSCU\HUISSTIJL 2013\Stempel\20130722 Stempel\Stempel ru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910" y="125623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04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</a:t>
            </a:r>
          </a:p>
        </p:txBody>
      </p:sp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DB2A4D-CB2B-7829-0930-4DD43F086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348" y="58625"/>
            <a:ext cx="6225659" cy="6732000"/>
          </a:xfrm>
          <a:prstGeom prst="rect">
            <a:avLst/>
          </a:prstGeom>
          <a:ln w="317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9567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9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Inventarisatie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rgbClr val="C99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A14BD0-C610-4CAB-9B83-4C65C93B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809" y="1447800"/>
            <a:ext cx="3740175" cy="4555926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8DEA5DDE-706A-B5A9-9EA5-A2654E0A3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52" y="3607800"/>
            <a:ext cx="2246777" cy="2880000"/>
          </a:xfrm>
          <a:prstGeom prst="rect">
            <a:avLst/>
          </a:prstGeom>
          <a:ln w="34925">
            <a:solidFill>
              <a:schemeClr val="tx2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12FE73D-B8BF-9C50-5DEA-60F59C059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79" y="1447800"/>
            <a:ext cx="82341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6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C99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Inventarisatie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C975AC4-D745-038E-B51D-DFB68A34CFF7}"/>
              </a:ext>
            </a:extLst>
          </p:cNvPr>
          <p:cNvSpPr txBox="1"/>
          <p:nvPr/>
        </p:nvSpPr>
        <p:spPr>
          <a:xfrm>
            <a:off x="68408" y="1443353"/>
            <a:ext cx="1555207" cy="276999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tx1"/>
                </a:solidFill>
              </a:rPr>
              <a:t>VOETBAL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913931F-A983-8239-9D9C-89872A04CAF5}"/>
              </a:ext>
            </a:extLst>
          </p:cNvPr>
          <p:cNvSpPr txBox="1"/>
          <p:nvPr/>
        </p:nvSpPr>
        <p:spPr>
          <a:xfrm>
            <a:off x="68407" y="3629040"/>
            <a:ext cx="1555207" cy="276999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tx1"/>
                </a:solidFill>
              </a:rPr>
              <a:t>TENNIS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F321EA0-B5D7-F507-B660-2B3B376DF1B9}"/>
              </a:ext>
            </a:extLst>
          </p:cNvPr>
          <p:cNvSpPr txBox="1"/>
          <p:nvPr/>
        </p:nvSpPr>
        <p:spPr>
          <a:xfrm>
            <a:off x="68406" y="5614053"/>
            <a:ext cx="1555207" cy="276999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tx1"/>
                </a:solidFill>
              </a:rPr>
              <a:t>KORFBAL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17" name="Afbeelding 16" descr="Afbeelding met buitenshuis, hemel, wolk, grond&#10;&#10;Automatisch gegenereerde beschrijving">
            <a:extLst>
              <a:ext uri="{FF2B5EF4-FFF2-40B4-BE49-F238E27FC236}">
                <a16:creationId xmlns:a16="http://schemas.microsoft.com/office/drawing/2014/main" id="{94DF7D13-8480-8B7B-EE27-FC4506E13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57" y="1448458"/>
            <a:ext cx="3193043" cy="1440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9" name="Afbeelding 18" descr="Afbeelding met buitenshuis, hemel, grond, boom&#10;&#10;Automatisch gegenereerde beschrijving">
            <a:extLst>
              <a:ext uri="{FF2B5EF4-FFF2-40B4-BE49-F238E27FC236}">
                <a16:creationId xmlns:a16="http://schemas.microsoft.com/office/drawing/2014/main" id="{D6B33E86-0FD1-959D-8673-385D72FCB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57" y="3008905"/>
            <a:ext cx="3193043" cy="1440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 descr="Afbeelding met hemel, buitenshuis, boom, wolk&#10;&#10;Automatisch gegenereerde beschrijving">
            <a:extLst>
              <a:ext uri="{FF2B5EF4-FFF2-40B4-BE49-F238E27FC236}">
                <a16:creationId xmlns:a16="http://schemas.microsoft.com/office/drawing/2014/main" id="{38DAE0D8-45E1-9A6D-BEFA-F8BAAFAD1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56" y="4550303"/>
            <a:ext cx="3193043" cy="1440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93847CC-E08D-5C5C-AB1C-2E4CD97AA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48304"/>
            <a:ext cx="8765055" cy="198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6728399-A3CC-59F5-ACDC-D41CE182C7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56778"/>
            <a:ext cx="8765055" cy="172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1148EAC-DFDD-4AE3-D591-16D31CB8BE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49460"/>
            <a:ext cx="874658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9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574847" y="79549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9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Participatie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rgbClr val="C99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7ED9EA3-F1D9-924F-2D9C-690CDCE12D31}"/>
              </a:ext>
            </a:extLst>
          </p:cNvPr>
          <p:cNvSpPr txBox="1"/>
          <p:nvPr/>
        </p:nvSpPr>
        <p:spPr>
          <a:xfrm>
            <a:off x="191092" y="1743075"/>
            <a:ext cx="10191158" cy="3600986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b="1" dirty="0">
                <a:solidFill>
                  <a:schemeClr val="tx1"/>
                </a:solidFill>
              </a:rPr>
              <a:t>Belang van samenwerking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 Clubcultuur en sentiment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 Belang vereniging voor de dorpskern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 Vraagtekens bij nieuw sportpark VV </a:t>
            </a:r>
            <a:r>
              <a:rPr lang="nl-NL" sz="2400" b="1" dirty="0" err="1">
                <a:solidFill>
                  <a:schemeClr val="tx1"/>
                </a:solidFill>
              </a:rPr>
              <a:t>Achates</a:t>
            </a:r>
            <a:r>
              <a:rPr lang="nl-NL" sz="2400" b="1" dirty="0">
                <a:solidFill>
                  <a:schemeClr val="tx1"/>
                </a:solidFill>
              </a:rPr>
              <a:t> (met oog op de toekomst)</a:t>
            </a:r>
          </a:p>
          <a:p>
            <a:endParaRPr lang="nl-NL" sz="2400" b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l-NL" sz="2400" b="1" dirty="0">
                <a:solidFill>
                  <a:schemeClr val="tx1"/>
                </a:solidFill>
              </a:rPr>
              <a:t> Behoefte aan visie gemeente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nl-NL" sz="1200" dirty="0">
              <a:solidFill>
                <a:schemeClr val="tx1"/>
              </a:solidFill>
            </a:endParaRPr>
          </a:p>
        </p:txBody>
      </p:sp>
      <p:pic>
        <p:nvPicPr>
          <p:cNvPr id="4" name="Afbeelding 3" descr="Afbeelding met buitenshuis, gras, plant, boom&#10;&#10;Automatisch gegenereerde beschrijving">
            <a:extLst>
              <a:ext uri="{FF2B5EF4-FFF2-40B4-BE49-F238E27FC236}">
                <a16:creationId xmlns:a16="http://schemas.microsoft.com/office/drawing/2014/main" id="{45E12AC7-138C-1671-B672-764AD880A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641" y="1441823"/>
            <a:ext cx="2394783" cy="1080000"/>
          </a:xfrm>
          <a:prstGeom prst="rect">
            <a:avLst/>
          </a:prstGeom>
          <a:ln w="31750">
            <a:solidFill>
              <a:schemeClr val="tx2"/>
            </a:solidFill>
          </a:ln>
        </p:spPr>
      </p:pic>
      <p:pic>
        <p:nvPicPr>
          <p:cNvPr id="6" name="Afbeelding 5" descr="Afbeelding met buitenshuis, hemel, hek, plant&#10;&#10;Automatisch gegenereerde beschrijving">
            <a:extLst>
              <a:ext uri="{FF2B5EF4-FFF2-40B4-BE49-F238E27FC236}">
                <a16:creationId xmlns:a16="http://schemas.microsoft.com/office/drawing/2014/main" id="{B899113C-1C4F-7AB0-9BC7-92CF73C01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67" y="3116632"/>
            <a:ext cx="2394783" cy="1080000"/>
          </a:xfrm>
          <a:prstGeom prst="rect">
            <a:avLst/>
          </a:prstGeom>
          <a:ln w="31750">
            <a:solidFill>
              <a:schemeClr val="tx2"/>
            </a:solidFill>
          </a:ln>
        </p:spPr>
      </p:pic>
      <p:pic>
        <p:nvPicPr>
          <p:cNvPr id="10" name="Afbeelding 9" descr="Afbeelding met buitenshuis, hemel, gras, boom&#10;&#10;Automatisch gegenereerde beschrijving">
            <a:extLst>
              <a:ext uri="{FF2B5EF4-FFF2-40B4-BE49-F238E27FC236}">
                <a16:creationId xmlns:a16="http://schemas.microsoft.com/office/drawing/2014/main" id="{3C8E021F-D413-C371-E26C-C24B6C7DE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642" y="4933998"/>
            <a:ext cx="2394783" cy="1080000"/>
          </a:xfrm>
          <a:prstGeom prst="rect">
            <a:avLst/>
          </a:prstGeom>
          <a:ln w="31750">
            <a:solidFill>
              <a:schemeClr val="tx2"/>
            </a:solidFill>
          </a:ln>
        </p:spPr>
      </p:pic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B87900-39B1-E4F2-E04D-0440019D5C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6000"/>
          </a:blip>
          <a:stretch>
            <a:fillRect/>
          </a:stretch>
        </p:blipFill>
        <p:spPr>
          <a:xfrm>
            <a:off x="5638552" y="1441823"/>
            <a:ext cx="4072481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9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610192" y="82569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srgbClr val="C9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Variantenstudie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rgbClr val="C99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7ED9EA3-F1D9-924F-2D9C-690CDCE12D31}"/>
              </a:ext>
            </a:extLst>
          </p:cNvPr>
          <p:cNvSpPr txBox="1"/>
          <p:nvPr/>
        </p:nvSpPr>
        <p:spPr>
          <a:xfrm>
            <a:off x="191092" y="1793193"/>
            <a:ext cx="10191158" cy="3108543"/>
          </a:xfrm>
          <a:prstGeom prst="rect">
            <a:avLst/>
          </a:prstGeom>
          <a:noFill/>
          <a:ln w="127000" cmpd="dbl">
            <a:noFill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arenR"/>
            </a:pPr>
            <a:r>
              <a:rPr lang="nl-NL" sz="2800" b="1" dirty="0">
                <a:solidFill>
                  <a:schemeClr val="tx1"/>
                </a:solidFill>
              </a:rPr>
              <a:t> Huidige situatie met minder velden en banen</a:t>
            </a:r>
          </a:p>
          <a:p>
            <a:pPr marL="228600" indent="-228600">
              <a:buFont typeface="+mj-lt"/>
              <a:buAutoNum type="arabicParenR"/>
            </a:pPr>
            <a:endParaRPr lang="nl-NL" sz="2800" b="1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arenR"/>
            </a:pPr>
            <a:r>
              <a:rPr lang="nl-NL" sz="2800" b="1" dirty="0">
                <a:solidFill>
                  <a:schemeClr val="tx1"/>
                </a:solidFill>
              </a:rPr>
              <a:t> Noord / Zuid</a:t>
            </a:r>
          </a:p>
          <a:p>
            <a:pPr marL="228600" indent="-228600">
              <a:buFont typeface="+mj-lt"/>
              <a:buAutoNum type="arabicParenR"/>
            </a:pPr>
            <a:endParaRPr lang="nl-NL" sz="2800" b="1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arenR"/>
            </a:pPr>
            <a:r>
              <a:rPr lang="nl-NL" sz="2800" b="1" dirty="0">
                <a:solidFill>
                  <a:schemeClr val="tx1"/>
                </a:solidFill>
              </a:rPr>
              <a:t> 3 Accommodaties</a:t>
            </a:r>
          </a:p>
          <a:p>
            <a:pPr marL="228600" indent="-228600">
              <a:buFont typeface="+mj-lt"/>
              <a:buAutoNum type="arabicParenR"/>
            </a:pPr>
            <a:endParaRPr lang="nl-NL" sz="2800" b="1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arenR"/>
            </a:pPr>
            <a:r>
              <a:rPr lang="nl-NL" sz="2800" b="1" dirty="0">
                <a:solidFill>
                  <a:schemeClr val="tx1"/>
                </a:solidFill>
              </a:rPr>
              <a:t> 1 Multifunctioneel “sport” park</a:t>
            </a:r>
          </a:p>
        </p:txBody>
      </p:sp>
      <p:pic>
        <p:nvPicPr>
          <p:cNvPr id="8" name="Picture 5" descr="H:\JSCU\HUISSTIJL 2013\Stempel\20130722 Stempel\Stempel ruw.png">
            <a:extLst>
              <a:ext uri="{FF2B5EF4-FFF2-40B4-BE49-F238E27FC236}">
                <a16:creationId xmlns:a16="http://schemas.microsoft.com/office/drawing/2014/main" id="{78B66DFE-1D24-DCCD-530D-86437399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06" y="238745"/>
            <a:ext cx="1422179" cy="14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09D9420-79DB-315A-C1DE-68D62F28D932}"/>
              </a:ext>
            </a:extLst>
          </p:cNvPr>
          <p:cNvSpPr/>
          <p:nvPr/>
        </p:nvSpPr>
        <p:spPr>
          <a:xfrm>
            <a:off x="5528559" y="2899686"/>
            <a:ext cx="64723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0" i="1" cap="none" spc="0" dirty="0">
                <a:ln w="0"/>
                <a:solidFill>
                  <a:srgbClr val="00B050"/>
                </a:solidFill>
              </a:rPr>
              <a:t>De impressies zijn enkel en alleen </a:t>
            </a:r>
          </a:p>
          <a:p>
            <a:pPr algn="ctr"/>
            <a:r>
              <a:rPr lang="nl-NL" sz="3600" b="0" i="1" cap="none" spc="0" dirty="0">
                <a:ln w="0"/>
                <a:solidFill>
                  <a:srgbClr val="00B050"/>
                </a:solidFill>
              </a:rPr>
              <a:t>gemaakt voor de beeldvorming</a:t>
            </a:r>
          </a:p>
        </p:txBody>
      </p:sp>
    </p:spTree>
    <p:extLst>
      <p:ext uri="{BB962C8B-B14F-4D97-AF65-F5344CB8AC3E}">
        <p14:creationId xmlns:p14="http://schemas.microsoft.com/office/powerpoint/2010/main" val="3828555283"/>
      </p:ext>
    </p:extLst>
  </p:cSld>
  <p:clrMapOvr>
    <a:masterClrMapping/>
  </p:clrMapOvr>
</p:sld>
</file>

<file path=ppt/theme/theme1.xml><?xml version="1.0" encoding="utf-8"?>
<a:theme xmlns:a="http://schemas.openxmlformats.org/drawingml/2006/main" name="2_Kantoorthema">
  <a:themeElements>
    <a:clrScheme name="Kragten">
      <a:dk1>
        <a:srgbClr val="262626"/>
      </a:dk1>
      <a:lt1>
        <a:srgbClr val="FFFFFF"/>
      </a:lt1>
      <a:dk2>
        <a:srgbClr val="C99C00"/>
      </a:dk2>
      <a:lt2>
        <a:srgbClr val="3D3A33"/>
      </a:lt2>
      <a:accent1>
        <a:srgbClr val="7C6417"/>
      </a:accent1>
      <a:accent2>
        <a:srgbClr val="6D695F"/>
      </a:accent2>
      <a:accent3>
        <a:srgbClr val="771469"/>
      </a:accent3>
      <a:accent4>
        <a:srgbClr val="307A96"/>
      </a:accent4>
      <a:accent5>
        <a:srgbClr val="86D0F4"/>
      </a:accent5>
      <a:accent6>
        <a:srgbClr val="144384"/>
      </a:accent6>
      <a:hlink>
        <a:srgbClr val="262626"/>
      </a:hlink>
      <a:folHlink>
        <a:srgbClr val="C99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27000" cmpd="dbl">
          <a:noFill/>
          <a:miter lim="800000"/>
        </a:ln>
      </a:spPr>
      <a:bodyPr wrap="square" rtlCol="0">
        <a:spAutoFit/>
      </a:bodyPr>
      <a:lstStyle>
        <a:defPPr algn="ctr">
          <a:defRPr sz="1200" dirty="0">
            <a:solidFill>
              <a:schemeClr val="bg1"/>
            </a:solidFill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287</Words>
  <Application>Microsoft Office PowerPoint</Application>
  <PresentationFormat>Breedbeeld</PresentationFormat>
  <Paragraphs>114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Wingdings</vt:lpstr>
      <vt:lpstr>2_Kantoorthema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Kragten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Tommy van den Dungen</dc:creator>
  <cp:lastModifiedBy>Tommy van den Dungen</cp:lastModifiedBy>
  <cp:revision>8</cp:revision>
  <cp:lastPrinted>2024-11-18T08:40:44Z</cp:lastPrinted>
  <dcterms:created xsi:type="dcterms:W3CDTF">2024-11-13T08:12:39Z</dcterms:created>
  <dcterms:modified xsi:type="dcterms:W3CDTF">2024-11-18T09:19:59Z</dcterms:modified>
</cp:coreProperties>
</file>