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8.xml" ContentType="application/vnd.openxmlformats-officedocument.themeOverr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6" r:id="rId6"/>
    <p:sldMasterId id="2147483686" r:id="rId7"/>
    <p:sldMasterId id="2147483765" r:id="rId8"/>
    <p:sldMasterId id="2147483777" r:id="rId9"/>
  </p:sldMasterIdLst>
  <p:notesMasterIdLst>
    <p:notesMasterId r:id="rId58"/>
  </p:notesMasterIdLst>
  <p:sldIdLst>
    <p:sldId id="648" r:id="rId10"/>
    <p:sldId id="651" r:id="rId11"/>
    <p:sldId id="1410" r:id="rId12"/>
    <p:sldId id="652" r:id="rId13"/>
    <p:sldId id="659" r:id="rId14"/>
    <p:sldId id="660" r:id="rId15"/>
    <p:sldId id="653" r:id="rId16"/>
    <p:sldId id="256" r:id="rId17"/>
    <p:sldId id="296" r:id="rId18"/>
    <p:sldId id="276" r:id="rId19"/>
    <p:sldId id="277" r:id="rId20"/>
    <p:sldId id="273" r:id="rId21"/>
    <p:sldId id="297" r:id="rId22"/>
    <p:sldId id="259" r:id="rId23"/>
    <p:sldId id="257" r:id="rId24"/>
    <p:sldId id="263" r:id="rId25"/>
    <p:sldId id="284" r:id="rId26"/>
    <p:sldId id="299" r:id="rId27"/>
    <p:sldId id="300" r:id="rId28"/>
    <p:sldId id="292" r:id="rId29"/>
    <p:sldId id="274" r:id="rId30"/>
    <p:sldId id="290" r:id="rId31"/>
    <p:sldId id="278" r:id="rId32"/>
    <p:sldId id="291" r:id="rId33"/>
    <p:sldId id="288" r:id="rId34"/>
    <p:sldId id="298" r:id="rId35"/>
    <p:sldId id="654" r:id="rId36"/>
    <p:sldId id="309" r:id="rId37"/>
    <p:sldId id="310" r:id="rId38"/>
    <p:sldId id="316" r:id="rId39"/>
    <p:sldId id="318" r:id="rId40"/>
    <p:sldId id="319" r:id="rId41"/>
    <p:sldId id="317" r:id="rId42"/>
    <p:sldId id="1407" r:id="rId43"/>
    <p:sldId id="1408" r:id="rId44"/>
    <p:sldId id="1403" r:id="rId45"/>
    <p:sldId id="1404" r:id="rId46"/>
    <p:sldId id="1405" r:id="rId47"/>
    <p:sldId id="1406" r:id="rId48"/>
    <p:sldId id="1409" r:id="rId49"/>
    <p:sldId id="1417" r:id="rId50"/>
    <p:sldId id="655" r:id="rId51"/>
    <p:sldId id="1413" r:id="rId52"/>
    <p:sldId id="1414" r:id="rId53"/>
    <p:sldId id="1415" r:id="rId54"/>
    <p:sldId id="1416" r:id="rId55"/>
    <p:sldId id="656" r:id="rId56"/>
    <p:sldId id="657" r:id="rId5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C47C5-3613-40EA-A73C-9F68946E5860}" v="207" dt="2024-05-27T07:03:43.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te van Dal | Solaris Parkmanagement" userId="ec4f69c9-acdf-4803-8124-d0de2ca66b17" providerId="ADAL" clId="{ACCC47C5-3613-40EA-A73C-9F68946E5860}"/>
    <pc:docChg chg="undo redo custSel addSld delSld modSld delMainMaster">
      <pc:chgData name="Dante van Dal | Solaris Parkmanagement" userId="ec4f69c9-acdf-4803-8124-d0de2ca66b17" providerId="ADAL" clId="{ACCC47C5-3613-40EA-A73C-9F68946E5860}" dt="2024-05-27T07:03:43.882" v="408"/>
      <pc:docMkLst>
        <pc:docMk/>
      </pc:docMkLst>
      <pc:sldChg chg="add del setBg">
        <pc:chgData name="Dante van Dal | Solaris Parkmanagement" userId="ec4f69c9-acdf-4803-8124-d0de2ca66b17" providerId="ADAL" clId="{ACCC47C5-3613-40EA-A73C-9F68946E5860}" dt="2024-05-27T07:03:43.882" v="408"/>
        <pc:sldMkLst>
          <pc:docMk/>
          <pc:sldMk cId="360378024" sldId="256"/>
        </pc:sldMkLst>
      </pc:sldChg>
      <pc:sldChg chg="add del setBg">
        <pc:chgData name="Dante van Dal | Solaris Parkmanagement" userId="ec4f69c9-acdf-4803-8124-d0de2ca66b17" providerId="ADAL" clId="{ACCC47C5-3613-40EA-A73C-9F68946E5860}" dt="2024-05-27T07:03:43.882" v="408"/>
        <pc:sldMkLst>
          <pc:docMk/>
          <pc:sldMk cId="2487962663" sldId="257"/>
        </pc:sldMkLst>
      </pc:sldChg>
      <pc:sldChg chg="del">
        <pc:chgData name="Dante van Dal | Solaris Parkmanagement" userId="ec4f69c9-acdf-4803-8124-d0de2ca66b17" providerId="ADAL" clId="{ACCC47C5-3613-40EA-A73C-9F68946E5860}" dt="2024-05-27T06:48:04.969" v="292" actId="47"/>
        <pc:sldMkLst>
          <pc:docMk/>
          <pc:sldMk cId="3245226501" sldId="258"/>
        </pc:sldMkLst>
      </pc:sldChg>
      <pc:sldChg chg="add del setBg">
        <pc:chgData name="Dante van Dal | Solaris Parkmanagement" userId="ec4f69c9-acdf-4803-8124-d0de2ca66b17" providerId="ADAL" clId="{ACCC47C5-3613-40EA-A73C-9F68946E5860}" dt="2024-05-27T07:03:43.882" v="408"/>
        <pc:sldMkLst>
          <pc:docMk/>
          <pc:sldMk cId="1521555461" sldId="259"/>
        </pc:sldMkLst>
      </pc:sldChg>
      <pc:sldChg chg="add del setBg">
        <pc:chgData name="Dante van Dal | Solaris Parkmanagement" userId="ec4f69c9-acdf-4803-8124-d0de2ca66b17" providerId="ADAL" clId="{ACCC47C5-3613-40EA-A73C-9F68946E5860}" dt="2024-05-27T07:03:43.882" v="408"/>
        <pc:sldMkLst>
          <pc:docMk/>
          <pc:sldMk cId="3934733577" sldId="263"/>
        </pc:sldMkLst>
      </pc:sldChg>
      <pc:sldChg chg="modSp add del mod">
        <pc:chgData name="Dante van Dal | Solaris Parkmanagement" userId="ec4f69c9-acdf-4803-8124-d0de2ca66b17" providerId="ADAL" clId="{ACCC47C5-3613-40EA-A73C-9F68946E5860}" dt="2024-05-27T07:03:40.106" v="403" actId="47"/>
        <pc:sldMkLst>
          <pc:docMk/>
          <pc:sldMk cId="2177739909" sldId="267"/>
        </pc:sldMkLst>
        <pc:spChg chg="mod">
          <ac:chgData name="Dante van Dal | Solaris Parkmanagement" userId="ec4f69c9-acdf-4803-8124-d0de2ca66b17" providerId="ADAL" clId="{ACCC47C5-3613-40EA-A73C-9F68946E5860}" dt="2024-05-27T06:42:52.987" v="246"/>
          <ac:spMkLst>
            <pc:docMk/>
            <pc:sldMk cId="2177739909" sldId="267"/>
            <ac:spMk id="3" creationId="{FB7357AA-30C8-8FB9-7915-52D314C61E7E}"/>
          </ac:spMkLst>
        </pc:spChg>
      </pc:sldChg>
      <pc:sldChg chg="del">
        <pc:chgData name="Dante van Dal | Solaris Parkmanagement" userId="ec4f69c9-acdf-4803-8124-d0de2ca66b17" providerId="ADAL" clId="{ACCC47C5-3613-40EA-A73C-9F68946E5860}" dt="2024-05-27T06:42:35.436" v="242" actId="47"/>
        <pc:sldMkLst>
          <pc:docMk/>
          <pc:sldMk cId="3910460442" sldId="268"/>
        </pc:sldMkLst>
      </pc:sldChg>
      <pc:sldChg chg="add del">
        <pc:chgData name="Dante van Dal | Solaris Parkmanagement" userId="ec4f69c9-acdf-4803-8124-d0de2ca66b17" providerId="ADAL" clId="{ACCC47C5-3613-40EA-A73C-9F68946E5860}" dt="2024-05-27T07:03:40.106" v="403" actId="47"/>
        <pc:sldMkLst>
          <pc:docMk/>
          <pc:sldMk cId="3933134414" sldId="268"/>
        </pc:sldMkLst>
      </pc:sldChg>
      <pc:sldChg chg="add del">
        <pc:chgData name="Dante van Dal | Solaris Parkmanagement" userId="ec4f69c9-acdf-4803-8124-d0de2ca66b17" providerId="ADAL" clId="{ACCC47C5-3613-40EA-A73C-9F68946E5860}" dt="2024-05-27T07:03:40.106" v="403" actId="47"/>
        <pc:sldMkLst>
          <pc:docMk/>
          <pc:sldMk cId="310791636" sldId="271"/>
        </pc:sldMkLst>
      </pc:sldChg>
      <pc:sldChg chg="add del setBg">
        <pc:chgData name="Dante van Dal | Solaris Parkmanagement" userId="ec4f69c9-acdf-4803-8124-d0de2ca66b17" providerId="ADAL" clId="{ACCC47C5-3613-40EA-A73C-9F68946E5860}" dt="2024-05-27T07:03:43.882" v="408"/>
        <pc:sldMkLst>
          <pc:docMk/>
          <pc:sldMk cId="939915460" sldId="273"/>
        </pc:sldMkLst>
      </pc:sldChg>
      <pc:sldChg chg="add del setBg">
        <pc:chgData name="Dante van Dal | Solaris Parkmanagement" userId="ec4f69c9-acdf-4803-8124-d0de2ca66b17" providerId="ADAL" clId="{ACCC47C5-3613-40EA-A73C-9F68946E5860}" dt="2024-05-27T07:03:43.882" v="408"/>
        <pc:sldMkLst>
          <pc:docMk/>
          <pc:sldMk cId="0" sldId="274"/>
        </pc:sldMkLst>
      </pc:sldChg>
      <pc:sldChg chg="add del setBg">
        <pc:chgData name="Dante van Dal | Solaris Parkmanagement" userId="ec4f69c9-acdf-4803-8124-d0de2ca66b17" providerId="ADAL" clId="{ACCC47C5-3613-40EA-A73C-9F68946E5860}" dt="2024-05-27T07:03:43.882" v="408"/>
        <pc:sldMkLst>
          <pc:docMk/>
          <pc:sldMk cId="4289344619" sldId="276"/>
        </pc:sldMkLst>
      </pc:sldChg>
      <pc:sldChg chg="del">
        <pc:chgData name="Dante van Dal | Solaris Parkmanagement" userId="ec4f69c9-acdf-4803-8124-d0de2ca66b17" providerId="ADAL" clId="{ACCC47C5-3613-40EA-A73C-9F68946E5860}" dt="2024-05-27T06:48:04.969" v="292" actId="47"/>
        <pc:sldMkLst>
          <pc:docMk/>
          <pc:sldMk cId="0" sldId="277"/>
        </pc:sldMkLst>
      </pc:sldChg>
      <pc:sldChg chg="add del setBg">
        <pc:chgData name="Dante van Dal | Solaris Parkmanagement" userId="ec4f69c9-acdf-4803-8124-d0de2ca66b17" providerId="ADAL" clId="{ACCC47C5-3613-40EA-A73C-9F68946E5860}" dt="2024-05-27T07:03:43.882" v="408"/>
        <pc:sldMkLst>
          <pc:docMk/>
          <pc:sldMk cId="1759764631" sldId="277"/>
        </pc:sldMkLst>
      </pc:sldChg>
      <pc:sldChg chg="add del setBg">
        <pc:chgData name="Dante van Dal | Solaris Parkmanagement" userId="ec4f69c9-acdf-4803-8124-d0de2ca66b17" providerId="ADAL" clId="{ACCC47C5-3613-40EA-A73C-9F68946E5860}" dt="2024-05-27T07:03:43.882" v="408"/>
        <pc:sldMkLst>
          <pc:docMk/>
          <pc:sldMk cId="0" sldId="278"/>
        </pc:sldMkLst>
      </pc:sldChg>
      <pc:sldChg chg="del">
        <pc:chgData name="Dante van Dal | Solaris Parkmanagement" userId="ec4f69c9-acdf-4803-8124-d0de2ca66b17" providerId="ADAL" clId="{ACCC47C5-3613-40EA-A73C-9F68946E5860}" dt="2024-05-27T06:48:04.969" v="292" actId="47"/>
        <pc:sldMkLst>
          <pc:docMk/>
          <pc:sldMk cId="2969172290" sldId="281"/>
        </pc:sldMkLst>
      </pc:sldChg>
      <pc:sldChg chg="add del setBg">
        <pc:chgData name="Dante van Dal | Solaris Parkmanagement" userId="ec4f69c9-acdf-4803-8124-d0de2ca66b17" providerId="ADAL" clId="{ACCC47C5-3613-40EA-A73C-9F68946E5860}" dt="2024-05-27T07:03:43.882" v="408"/>
        <pc:sldMkLst>
          <pc:docMk/>
          <pc:sldMk cId="4114033206" sldId="284"/>
        </pc:sldMkLst>
      </pc:sldChg>
      <pc:sldChg chg="add del">
        <pc:chgData name="Dante van Dal | Solaris Parkmanagement" userId="ec4f69c9-acdf-4803-8124-d0de2ca66b17" providerId="ADAL" clId="{ACCC47C5-3613-40EA-A73C-9F68946E5860}" dt="2024-05-27T07:03:40.106" v="403" actId="47"/>
        <pc:sldMkLst>
          <pc:docMk/>
          <pc:sldMk cId="1909983363" sldId="285"/>
        </pc:sldMkLst>
      </pc:sldChg>
      <pc:sldChg chg="add del">
        <pc:chgData name="Dante van Dal | Solaris Parkmanagement" userId="ec4f69c9-acdf-4803-8124-d0de2ca66b17" providerId="ADAL" clId="{ACCC47C5-3613-40EA-A73C-9F68946E5860}" dt="2024-05-27T07:03:40.106" v="403" actId="47"/>
        <pc:sldMkLst>
          <pc:docMk/>
          <pc:sldMk cId="4008193950" sldId="286"/>
        </pc:sldMkLst>
      </pc:sldChg>
      <pc:sldChg chg="add del">
        <pc:chgData name="Dante van Dal | Solaris Parkmanagement" userId="ec4f69c9-acdf-4803-8124-d0de2ca66b17" providerId="ADAL" clId="{ACCC47C5-3613-40EA-A73C-9F68946E5860}" dt="2024-05-27T07:03:40.106" v="403" actId="47"/>
        <pc:sldMkLst>
          <pc:docMk/>
          <pc:sldMk cId="261733547" sldId="287"/>
        </pc:sldMkLst>
      </pc:sldChg>
      <pc:sldChg chg="add del setBg">
        <pc:chgData name="Dante van Dal | Solaris Parkmanagement" userId="ec4f69c9-acdf-4803-8124-d0de2ca66b17" providerId="ADAL" clId="{ACCC47C5-3613-40EA-A73C-9F68946E5860}" dt="2024-05-27T07:03:43.882" v="408"/>
        <pc:sldMkLst>
          <pc:docMk/>
          <pc:sldMk cId="2105315953" sldId="288"/>
        </pc:sldMkLst>
      </pc:sldChg>
      <pc:sldChg chg="add del setBg">
        <pc:chgData name="Dante van Dal | Solaris Parkmanagement" userId="ec4f69c9-acdf-4803-8124-d0de2ca66b17" providerId="ADAL" clId="{ACCC47C5-3613-40EA-A73C-9F68946E5860}" dt="2024-05-27T07:03:43.882" v="408"/>
        <pc:sldMkLst>
          <pc:docMk/>
          <pc:sldMk cId="1777193859" sldId="290"/>
        </pc:sldMkLst>
      </pc:sldChg>
      <pc:sldChg chg="add del setBg">
        <pc:chgData name="Dante van Dal | Solaris Parkmanagement" userId="ec4f69c9-acdf-4803-8124-d0de2ca66b17" providerId="ADAL" clId="{ACCC47C5-3613-40EA-A73C-9F68946E5860}" dt="2024-05-27T07:03:43.882" v="408"/>
        <pc:sldMkLst>
          <pc:docMk/>
          <pc:sldMk cId="3052662243" sldId="291"/>
        </pc:sldMkLst>
      </pc:sldChg>
      <pc:sldChg chg="add del setBg">
        <pc:chgData name="Dante van Dal | Solaris Parkmanagement" userId="ec4f69c9-acdf-4803-8124-d0de2ca66b17" providerId="ADAL" clId="{ACCC47C5-3613-40EA-A73C-9F68946E5860}" dt="2024-05-27T07:03:43.882" v="408"/>
        <pc:sldMkLst>
          <pc:docMk/>
          <pc:sldMk cId="1213419916" sldId="292"/>
        </pc:sldMkLst>
      </pc:sldChg>
      <pc:sldChg chg="add del">
        <pc:chgData name="Dante van Dal | Solaris Parkmanagement" userId="ec4f69c9-acdf-4803-8124-d0de2ca66b17" providerId="ADAL" clId="{ACCC47C5-3613-40EA-A73C-9F68946E5860}" dt="2024-05-27T07:03:40.106" v="403" actId="47"/>
        <pc:sldMkLst>
          <pc:docMk/>
          <pc:sldMk cId="3448409821" sldId="294"/>
        </pc:sldMkLst>
      </pc:sldChg>
      <pc:sldChg chg="add del setBg">
        <pc:chgData name="Dante van Dal | Solaris Parkmanagement" userId="ec4f69c9-acdf-4803-8124-d0de2ca66b17" providerId="ADAL" clId="{ACCC47C5-3613-40EA-A73C-9F68946E5860}" dt="2024-05-27T07:03:43.882" v="408"/>
        <pc:sldMkLst>
          <pc:docMk/>
          <pc:sldMk cId="1737686561" sldId="296"/>
        </pc:sldMkLst>
      </pc:sldChg>
      <pc:sldChg chg="modSp add del mod setBg">
        <pc:chgData name="Dante van Dal | Solaris Parkmanagement" userId="ec4f69c9-acdf-4803-8124-d0de2ca66b17" providerId="ADAL" clId="{ACCC47C5-3613-40EA-A73C-9F68946E5860}" dt="2024-05-27T07:03:43.882" v="408"/>
        <pc:sldMkLst>
          <pc:docMk/>
          <pc:sldMk cId="4155701241" sldId="297"/>
        </pc:sldMkLst>
        <pc:spChg chg="mod">
          <ac:chgData name="Dante van Dal | Solaris Parkmanagement" userId="ec4f69c9-acdf-4803-8124-d0de2ca66b17" providerId="ADAL" clId="{ACCC47C5-3613-40EA-A73C-9F68946E5860}" dt="2024-05-27T07:03:43.788" v="407"/>
          <ac:spMkLst>
            <pc:docMk/>
            <pc:sldMk cId="4155701241" sldId="297"/>
            <ac:spMk id="3" creationId="{641E2D13-DE4B-3040-0415-FD20AA3E71DA}"/>
          </ac:spMkLst>
        </pc:spChg>
      </pc:sldChg>
      <pc:sldChg chg="add del setBg">
        <pc:chgData name="Dante van Dal | Solaris Parkmanagement" userId="ec4f69c9-acdf-4803-8124-d0de2ca66b17" providerId="ADAL" clId="{ACCC47C5-3613-40EA-A73C-9F68946E5860}" dt="2024-05-27T07:03:43.882" v="408"/>
        <pc:sldMkLst>
          <pc:docMk/>
          <pc:sldMk cId="3736037049" sldId="298"/>
        </pc:sldMkLst>
      </pc:sldChg>
      <pc:sldChg chg="add del setBg">
        <pc:chgData name="Dante van Dal | Solaris Parkmanagement" userId="ec4f69c9-acdf-4803-8124-d0de2ca66b17" providerId="ADAL" clId="{ACCC47C5-3613-40EA-A73C-9F68946E5860}" dt="2024-05-27T07:03:43.882" v="408"/>
        <pc:sldMkLst>
          <pc:docMk/>
          <pc:sldMk cId="3168376027" sldId="299"/>
        </pc:sldMkLst>
      </pc:sldChg>
      <pc:sldChg chg="add del setBg">
        <pc:chgData name="Dante van Dal | Solaris Parkmanagement" userId="ec4f69c9-acdf-4803-8124-d0de2ca66b17" providerId="ADAL" clId="{ACCC47C5-3613-40EA-A73C-9F68946E5860}" dt="2024-05-27T07:03:43.882" v="408"/>
        <pc:sldMkLst>
          <pc:docMk/>
          <pc:sldMk cId="1098059874" sldId="300"/>
        </pc:sldMkLst>
      </pc:sldChg>
      <pc:sldChg chg="del">
        <pc:chgData name="Dante van Dal | Solaris Parkmanagement" userId="ec4f69c9-acdf-4803-8124-d0de2ca66b17" providerId="ADAL" clId="{ACCC47C5-3613-40EA-A73C-9F68946E5860}" dt="2024-05-27T06:42:32.750" v="241" actId="47"/>
        <pc:sldMkLst>
          <pc:docMk/>
          <pc:sldMk cId="862765292" sldId="305"/>
        </pc:sldMkLst>
      </pc:sldChg>
      <pc:sldChg chg="del">
        <pc:chgData name="Dante van Dal | Solaris Parkmanagement" userId="ec4f69c9-acdf-4803-8124-d0de2ca66b17" providerId="ADAL" clId="{ACCC47C5-3613-40EA-A73C-9F68946E5860}" dt="2024-05-27T06:42:32.750" v="241" actId="47"/>
        <pc:sldMkLst>
          <pc:docMk/>
          <pc:sldMk cId="1411568878" sldId="306"/>
        </pc:sldMkLst>
      </pc:sldChg>
      <pc:sldChg chg="del">
        <pc:chgData name="Dante van Dal | Solaris Parkmanagement" userId="ec4f69c9-acdf-4803-8124-d0de2ca66b17" providerId="ADAL" clId="{ACCC47C5-3613-40EA-A73C-9F68946E5860}" dt="2024-05-27T06:42:32.750" v="241" actId="47"/>
        <pc:sldMkLst>
          <pc:docMk/>
          <pc:sldMk cId="3345116277" sldId="307"/>
        </pc:sldMkLst>
      </pc:sldChg>
      <pc:sldChg chg="add del">
        <pc:chgData name="Dante van Dal | Solaris Parkmanagement" userId="ec4f69c9-acdf-4803-8124-d0de2ca66b17" providerId="ADAL" clId="{ACCC47C5-3613-40EA-A73C-9F68946E5860}" dt="2024-05-27T06:48:40.786" v="295"/>
        <pc:sldMkLst>
          <pc:docMk/>
          <pc:sldMk cId="264282862" sldId="309"/>
        </pc:sldMkLst>
      </pc:sldChg>
      <pc:sldChg chg="add del">
        <pc:chgData name="Dante van Dal | Solaris Parkmanagement" userId="ec4f69c9-acdf-4803-8124-d0de2ca66b17" providerId="ADAL" clId="{ACCC47C5-3613-40EA-A73C-9F68946E5860}" dt="2024-05-27T06:48:40.786" v="295"/>
        <pc:sldMkLst>
          <pc:docMk/>
          <pc:sldMk cId="592849612" sldId="310"/>
        </pc:sldMkLst>
      </pc:sldChg>
      <pc:sldChg chg="del">
        <pc:chgData name="Dante van Dal | Solaris Parkmanagement" userId="ec4f69c9-acdf-4803-8124-d0de2ca66b17" providerId="ADAL" clId="{ACCC47C5-3613-40EA-A73C-9F68946E5860}" dt="2024-05-27T06:42:32.750" v="241" actId="47"/>
        <pc:sldMkLst>
          <pc:docMk/>
          <pc:sldMk cId="2227945613" sldId="311"/>
        </pc:sldMkLst>
      </pc:sldChg>
      <pc:sldChg chg="del">
        <pc:chgData name="Dante van Dal | Solaris Parkmanagement" userId="ec4f69c9-acdf-4803-8124-d0de2ca66b17" providerId="ADAL" clId="{ACCC47C5-3613-40EA-A73C-9F68946E5860}" dt="2024-05-27T06:42:32.750" v="241" actId="47"/>
        <pc:sldMkLst>
          <pc:docMk/>
          <pc:sldMk cId="1013977899" sldId="313"/>
        </pc:sldMkLst>
      </pc:sldChg>
      <pc:sldChg chg="del">
        <pc:chgData name="Dante van Dal | Solaris Parkmanagement" userId="ec4f69c9-acdf-4803-8124-d0de2ca66b17" providerId="ADAL" clId="{ACCC47C5-3613-40EA-A73C-9F68946E5860}" dt="2024-05-27T06:42:32.750" v="241" actId="47"/>
        <pc:sldMkLst>
          <pc:docMk/>
          <pc:sldMk cId="2828334463" sldId="315"/>
        </pc:sldMkLst>
      </pc:sldChg>
      <pc:sldChg chg="add del">
        <pc:chgData name="Dante van Dal | Solaris Parkmanagement" userId="ec4f69c9-acdf-4803-8124-d0de2ca66b17" providerId="ADAL" clId="{ACCC47C5-3613-40EA-A73C-9F68946E5860}" dt="2024-05-27T06:48:40.786" v="295"/>
        <pc:sldMkLst>
          <pc:docMk/>
          <pc:sldMk cId="2268164739" sldId="316"/>
        </pc:sldMkLst>
      </pc:sldChg>
      <pc:sldChg chg="del">
        <pc:chgData name="Dante van Dal | Solaris Parkmanagement" userId="ec4f69c9-acdf-4803-8124-d0de2ca66b17" providerId="ADAL" clId="{ACCC47C5-3613-40EA-A73C-9F68946E5860}" dt="2024-05-27T06:42:32.750" v="241" actId="47"/>
        <pc:sldMkLst>
          <pc:docMk/>
          <pc:sldMk cId="4174863723" sldId="316"/>
        </pc:sldMkLst>
      </pc:sldChg>
      <pc:sldChg chg="add del">
        <pc:chgData name="Dante van Dal | Solaris Parkmanagement" userId="ec4f69c9-acdf-4803-8124-d0de2ca66b17" providerId="ADAL" clId="{ACCC47C5-3613-40EA-A73C-9F68946E5860}" dt="2024-05-27T06:48:40.786" v="295"/>
        <pc:sldMkLst>
          <pc:docMk/>
          <pc:sldMk cId="1722111454" sldId="317"/>
        </pc:sldMkLst>
      </pc:sldChg>
      <pc:sldChg chg="del">
        <pc:chgData name="Dante van Dal | Solaris Parkmanagement" userId="ec4f69c9-acdf-4803-8124-d0de2ca66b17" providerId="ADAL" clId="{ACCC47C5-3613-40EA-A73C-9F68946E5860}" dt="2024-05-27T06:42:32.750" v="241" actId="47"/>
        <pc:sldMkLst>
          <pc:docMk/>
          <pc:sldMk cId="3094277307" sldId="318"/>
        </pc:sldMkLst>
      </pc:sldChg>
      <pc:sldChg chg="add del">
        <pc:chgData name="Dante van Dal | Solaris Parkmanagement" userId="ec4f69c9-acdf-4803-8124-d0de2ca66b17" providerId="ADAL" clId="{ACCC47C5-3613-40EA-A73C-9F68946E5860}" dt="2024-05-27T06:48:40.786" v="295"/>
        <pc:sldMkLst>
          <pc:docMk/>
          <pc:sldMk cId="3901193083" sldId="318"/>
        </pc:sldMkLst>
      </pc:sldChg>
      <pc:sldChg chg="add del">
        <pc:chgData name="Dante van Dal | Solaris Parkmanagement" userId="ec4f69c9-acdf-4803-8124-d0de2ca66b17" providerId="ADAL" clId="{ACCC47C5-3613-40EA-A73C-9F68946E5860}" dt="2024-05-27T06:48:40.786" v="295"/>
        <pc:sldMkLst>
          <pc:docMk/>
          <pc:sldMk cId="2233106843" sldId="319"/>
        </pc:sldMkLst>
      </pc:sldChg>
      <pc:sldChg chg="del">
        <pc:chgData name="Dante van Dal | Solaris Parkmanagement" userId="ec4f69c9-acdf-4803-8124-d0de2ca66b17" providerId="ADAL" clId="{ACCC47C5-3613-40EA-A73C-9F68946E5860}" dt="2024-05-27T06:48:04.969" v="292" actId="47"/>
        <pc:sldMkLst>
          <pc:docMk/>
          <pc:sldMk cId="602083321" sldId="322"/>
        </pc:sldMkLst>
      </pc:sldChg>
      <pc:sldChg chg="del">
        <pc:chgData name="Dante van Dal | Solaris Parkmanagement" userId="ec4f69c9-acdf-4803-8124-d0de2ca66b17" providerId="ADAL" clId="{ACCC47C5-3613-40EA-A73C-9F68946E5860}" dt="2024-05-27T06:48:04.969" v="292" actId="47"/>
        <pc:sldMkLst>
          <pc:docMk/>
          <pc:sldMk cId="1778998867" sldId="333"/>
        </pc:sldMkLst>
      </pc:sldChg>
      <pc:sldChg chg="del">
        <pc:chgData name="Dante van Dal | Solaris Parkmanagement" userId="ec4f69c9-acdf-4803-8124-d0de2ca66b17" providerId="ADAL" clId="{ACCC47C5-3613-40EA-A73C-9F68946E5860}" dt="2024-05-27T06:48:04.969" v="292" actId="47"/>
        <pc:sldMkLst>
          <pc:docMk/>
          <pc:sldMk cId="522119869" sldId="343"/>
        </pc:sldMkLst>
      </pc:sldChg>
      <pc:sldChg chg="del">
        <pc:chgData name="Dante van Dal | Solaris Parkmanagement" userId="ec4f69c9-acdf-4803-8124-d0de2ca66b17" providerId="ADAL" clId="{ACCC47C5-3613-40EA-A73C-9F68946E5860}" dt="2024-05-27T06:48:04.969" v="292" actId="47"/>
        <pc:sldMkLst>
          <pc:docMk/>
          <pc:sldMk cId="4289911741" sldId="350"/>
        </pc:sldMkLst>
      </pc:sldChg>
      <pc:sldChg chg="del">
        <pc:chgData name="Dante van Dal | Solaris Parkmanagement" userId="ec4f69c9-acdf-4803-8124-d0de2ca66b17" providerId="ADAL" clId="{ACCC47C5-3613-40EA-A73C-9F68946E5860}" dt="2024-05-27T06:42:32.750" v="241" actId="47"/>
        <pc:sldMkLst>
          <pc:docMk/>
          <pc:sldMk cId="1908201181" sldId="351"/>
        </pc:sldMkLst>
      </pc:sldChg>
      <pc:sldChg chg="del">
        <pc:chgData name="Dante van Dal | Solaris Parkmanagement" userId="ec4f69c9-acdf-4803-8124-d0de2ca66b17" providerId="ADAL" clId="{ACCC47C5-3613-40EA-A73C-9F68946E5860}" dt="2024-05-27T06:42:32.750" v="241" actId="47"/>
        <pc:sldMkLst>
          <pc:docMk/>
          <pc:sldMk cId="767986058" sldId="356"/>
        </pc:sldMkLst>
      </pc:sldChg>
      <pc:sldChg chg="del">
        <pc:chgData name="Dante van Dal | Solaris Parkmanagement" userId="ec4f69c9-acdf-4803-8124-d0de2ca66b17" providerId="ADAL" clId="{ACCC47C5-3613-40EA-A73C-9F68946E5860}" dt="2024-05-27T06:42:32.750" v="241" actId="47"/>
        <pc:sldMkLst>
          <pc:docMk/>
          <pc:sldMk cId="488647720" sldId="357"/>
        </pc:sldMkLst>
      </pc:sldChg>
      <pc:sldChg chg="del">
        <pc:chgData name="Dante van Dal | Solaris Parkmanagement" userId="ec4f69c9-acdf-4803-8124-d0de2ca66b17" providerId="ADAL" clId="{ACCC47C5-3613-40EA-A73C-9F68946E5860}" dt="2024-05-27T06:42:32.750" v="241" actId="47"/>
        <pc:sldMkLst>
          <pc:docMk/>
          <pc:sldMk cId="3370789004" sldId="358"/>
        </pc:sldMkLst>
      </pc:sldChg>
      <pc:sldChg chg="del">
        <pc:chgData name="Dante van Dal | Solaris Parkmanagement" userId="ec4f69c9-acdf-4803-8124-d0de2ca66b17" providerId="ADAL" clId="{ACCC47C5-3613-40EA-A73C-9F68946E5860}" dt="2024-05-27T06:42:32.750" v="241" actId="47"/>
        <pc:sldMkLst>
          <pc:docMk/>
          <pc:sldMk cId="861357118" sldId="359"/>
        </pc:sldMkLst>
      </pc:sldChg>
      <pc:sldChg chg="del">
        <pc:chgData name="Dante van Dal | Solaris Parkmanagement" userId="ec4f69c9-acdf-4803-8124-d0de2ca66b17" providerId="ADAL" clId="{ACCC47C5-3613-40EA-A73C-9F68946E5860}" dt="2024-05-27T06:42:32.750" v="241" actId="47"/>
        <pc:sldMkLst>
          <pc:docMk/>
          <pc:sldMk cId="2456881416" sldId="360"/>
        </pc:sldMkLst>
      </pc:sldChg>
      <pc:sldChg chg="del">
        <pc:chgData name="Dante van Dal | Solaris Parkmanagement" userId="ec4f69c9-acdf-4803-8124-d0de2ca66b17" providerId="ADAL" clId="{ACCC47C5-3613-40EA-A73C-9F68946E5860}" dt="2024-05-27T06:42:32.750" v="241" actId="47"/>
        <pc:sldMkLst>
          <pc:docMk/>
          <pc:sldMk cId="828668899" sldId="361"/>
        </pc:sldMkLst>
      </pc:sldChg>
      <pc:sldChg chg="del">
        <pc:chgData name="Dante van Dal | Solaris Parkmanagement" userId="ec4f69c9-acdf-4803-8124-d0de2ca66b17" providerId="ADAL" clId="{ACCC47C5-3613-40EA-A73C-9F68946E5860}" dt="2024-05-27T06:42:32.750" v="241" actId="47"/>
        <pc:sldMkLst>
          <pc:docMk/>
          <pc:sldMk cId="4262544913" sldId="362"/>
        </pc:sldMkLst>
      </pc:sldChg>
      <pc:sldChg chg="del">
        <pc:chgData name="Dante van Dal | Solaris Parkmanagement" userId="ec4f69c9-acdf-4803-8124-d0de2ca66b17" providerId="ADAL" clId="{ACCC47C5-3613-40EA-A73C-9F68946E5860}" dt="2024-05-27T06:42:32.750" v="241" actId="47"/>
        <pc:sldMkLst>
          <pc:docMk/>
          <pc:sldMk cId="4109256473" sldId="364"/>
        </pc:sldMkLst>
      </pc:sldChg>
      <pc:sldChg chg="del">
        <pc:chgData name="Dante van Dal | Solaris Parkmanagement" userId="ec4f69c9-acdf-4803-8124-d0de2ca66b17" providerId="ADAL" clId="{ACCC47C5-3613-40EA-A73C-9F68946E5860}" dt="2024-05-27T06:42:32.750" v="241" actId="47"/>
        <pc:sldMkLst>
          <pc:docMk/>
          <pc:sldMk cId="2660624375" sldId="366"/>
        </pc:sldMkLst>
      </pc:sldChg>
      <pc:sldChg chg="del">
        <pc:chgData name="Dante van Dal | Solaris Parkmanagement" userId="ec4f69c9-acdf-4803-8124-d0de2ca66b17" providerId="ADAL" clId="{ACCC47C5-3613-40EA-A73C-9F68946E5860}" dt="2024-05-27T06:42:32.750" v="241" actId="47"/>
        <pc:sldMkLst>
          <pc:docMk/>
          <pc:sldMk cId="827330372" sldId="368"/>
        </pc:sldMkLst>
      </pc:sldChg>
      <pc:sldChg chg="del">
        <pc:chgData name="Dante van Dal | Solaris Parkmanagement" userId="ec4f69c9-acdf-4803-8124-d0de2ca66b17" providerId="ADAL" clId="{ACCC47C5-3613-40EA-A73C-9F68946E5860}" dt="2024-05-27T06:42:32.750" v="241" actId="47"/>
        <pc:sldMkLst>
          <pc:docMk/>
          <pc:sldMk cId="2473943846" sldId="369"/>
        </pc:sldMkLst>
      </pc:sldChg>
      <pc:sldChg chg="del">
        <pc:chgData name="Dante van Dal | Solaris Parkmanagement" userId="ec4f69c9-acdf-4803-8124-d0de2ca66b17" providerId="ADAL" clId="{ACCC47C5-3613-40EA-A73C-9F68946E5860}" dt="2024-05-27T06:42:32.750" v="241" actId="47"/>
        <pc:sldMkLst>
          <pc:docMk/>
          <pc:sldMk cId="2107957909" sldId="370"/>
        </pc:sldMkLst>
      </pc:sldChg>
      <pc:sldChg chg="del">
        <pc:chgData name="Dante van Dal | Solaris Parkmanagement" userId="ec4f69c9-acdf-4803-8124-d0de2ca66b17" providerId="ADAL" clId="{ACCC47C5-3613-40EA-A73C-9F68946E5860}" dt="2024-05-27T06:42:32.750" v="241" actId="47"/>
        <pc:sldMkLst>
          <pc:docMk/>
          <pc:sldMk cId="4203457878" sldId="371"/>
        </pc:sldMkLst>
      </pc:sldChg>
      <pc:sldChg chg="del">
        <pc:chgData name="Dante van Dal | Solaris Parkmanagement" userId="ec4f69c9-acdf-4803-8124-d0de2ca66b17" providerId="ADAL" clId="{ACCC47C5-3613-40EA-A73C-9F68946E5860}" dt="2024-05-27T06:42:32.750" v="241" actId="47"/>
        <pc:sldMkLst>
          <pc:docMk/>
          <pc:sldMk cId="389042531" sldId="373"/>
        </pc:sldMkLst>
      </pc:sldChg>
      <pc:sldChg chg="addSp delSp modSp mod delAnim modAnim">
        <pc:chgData name="Dante van Dal | Solaris Parkmanagement" userId="ec4f69c9-acdf-4803-8124-d0de2ca66b17" providerId="ADAL" clId="{ACCC47C5-3613-40EA-A73C-9F68946E5860}" dt="2024-05-27T06:23:01.310" v="157" actId="20577"/>
        <pc:sldMkLst>
          <pc:docMk/>
          <pc:sldMk cId="3832602295" sldId="651"/>
        </pc:sldMkLst>
        <pc:spChg chg="mod">
          <ac:chgData name="Dante van Dal | Solaris Parkmanagement" userId="ec4f69c9-acdf-4803-8124-d0de2ca66b17" providerId="ADAL" clId="{ACCC47C5-3613-40EA-A73C-9F68946E5860}" dt="2024-05-27T06:22:25.286" v="135" actId="1076"/>
          <ac:spMkLst>
            <pc:docMk/>
            <pc:sldMk cId="3832602295" sldId="651"/>
            <ac:spMk id="4" creationId="{BC75CA46-8897-8ED2-6205-CC3C41F7519D}"/>
          </ac:spMkLst>
        </pc:spChg>
        <pc:spChg chg="mod">
          <ac:chgData name="Dante van Dal | Solaris Parkmanagement" userId="ec4f69c9-acdf-4803-8124-d0de2ca66b17" providerId="ADAL" clId="{ACCC47C5-3613-40EA-A73C-9F68946E5860}" dt="2024-05-27T06:22:25.286" v="135" actId="1076"/>
          <ac:spMkLst>
            <pc:docMk/>
            <pc:sldMk cId="3832602295" sldId="651"/>
            <ac:spMk id="8" creationId="{59A1C001-F905-CB68-96D5-A62D2F478C99}"/>
          </ac:spMkLst>
        </pc:spChg>
        <pc:spChg chg="mod">
          <ac:chgData name="Dante van Dal | Solaris Parkmanagement" userId="ec4f69c9-acdf-4803-8124-d0de2ca66b17" providerId="ADAL" clId="{ACCC47C5-3613-40EA-A73C-9F68946E5860}" dt="2024-05-27T06:22:25.286" v="135" actId="1076"/>
          <ac:spMkLst>
            <pc:docMk/>
            <pc:sldMk cId="3832602295" sldId="651"/>
            <ac:spMk id="10" creationId="{95081777-80AF-DCFE-E059-347CED1D66AC}"/>
          </ac:spMkLst>
        </pc:spChg>
        <pc:spChg chg="mod">
          <ac:chgData name="Dante van Dal | Solaris Parkmanagement" userId="ec4f69c9-acdf-4803-8124-d0de2ca66b17" providerId="ADAL" clId="{ACCC47C5-3613-40EA-A73C-9F68946E5860}" dt="2024-05-27T06:22:32.962" v="145" actId="20577"/>
          <ac:spMkLst>
            <pc:docMk/>
            <pc:sldMk cId="3832602295" sldId="651"/>
            <ac:spMk id="11" creationId="{AE104C99-E6D3-5F51-4F31-BE7CABF41211}"/>
          </ac:spMkLst>
        </pc:spChg>
        <pc:spChg chg="mod">
          <ac:chgData name="Dante van Dal | Solaris Parkmanagement" userId="ec4f69c9-acdf-4803-8124-d0de2ca66b17" providerId="ADAL" clId="{ACCC47C5-3613-40EA-A73C-9F68946E5860}" dt="2024-05-27T06:22:40.389" v="147" actId="1076"/>
          <ac:spMkLst>
            <pc:docMk/>
            <pc:sldMk cId="3832602295" sldId="651"/>
            <ac:spMk id="12" creationId="{B9B30EB7-8CB2-4A30-1703-E3BE09337D1A}"/>
          </ac:spMkLst>
        </pc:spChg>
        <pc:spChg chg="del mod">
          <ac:chgData name="Dante van Dal | Solaris Parkmanagement" userId="ec4f69c9-acdf-4803-8124-d0de2ca66b17" providerId="ADAL" clId="{ACCC47C5-3613-40EA-A73C-9F68946E5860}" dt="2024-05-27T06:22:36.873" v="146" actId="478"/>
          <ac:spMkLst>
            <pc:docMk/>
            <pc:sldMk cId="3832602295" sldId="651"/>
            <ac:spMk id="13" creationId="{9709247B-3DBA-4B83-304B-1232AD843294}"/>
          </ac:spMkLst>
        </pc:spChg>
        <pc:spChg chg="add del mod">
          <ac:chgData name="Dante van Dal | Solaris Parkmanagement" userId="ec4f69c9-acdf-4803-8124-d0de2ca66b17" providerId="ADAL" clId="{ACCC47C5-3613-40EA-A73C-9F68946E5860}" dt="2024-05-27T06:22:52.593" v="150" actId="478"/>
          <ac:spMkLst>
            <pc:docMk/>
            <pc:sldMk cId="3832602295" sldId="651"/>
            <ac:spMk id="14" creationId="{EF3EC291-C2F2-119B-6537-76325DDD034A}"/>
          </ac:spMkLst>
        </pc:spChg>
        <pc:spChg chg="add mod">
          <ac:chgData name="Dante van Dal | Solaris Parkmanagement" userId="ec4f69c9-acdf-4803-8124-d0de2ca66b17" providerId="ADAL" clId="{ACCC47C5-3613-40EA-A73C-9F68946E5860}" dt="2024-05-27T06:23:01.310" v="157" actId="20577"/>
          <ac:spMkLst>
            <pc:docMk/>
            <pc:sldMk cId="3832602295" sldId="651"/>
            <ac:spMk id="15" creationId="{E8823275-0924-8213-3BD0-D5804426026E}"/>
          </ac:spMkLst>
        </pc:spChg>
      </pc:sldChg>
      <pc:sldChg chg="addSp delSp modSp mod">
        <pc:chgData name="Dante van Dal | Solaris Parkmanagement" userId="ec4f69c9-acdf-4803-8124-d0de2ca66b17" providerId="ADAL" clId="{ACCC47C5-3613-40EA-A73C-9F68946E5860}" dt="2024-05-27T06:31:04.336" v="185" actId="1076"/>
        <pc:sldMkLst>
          <pc:docMk/>
          <pc:sldMk cId="3529711646" sldId="652"/>
        </pc:sldMkLst>
        <pc:picChg chg="del mod modCrop">
          <ac:chgData name="Dante van Dal | Solaris Parkmanagement" userId="ec4f69c9-acdf-4803-8124-d0de2ca66b17" providerId="ADAL" clId="{ACCC47C5-3613-40EA-A73C-9F68946E5860}" dt="2024-05-27T06:30:56.118" v="182" actId="478"/>
          <ac:picMkLst>
            <pc:docMk/>
            <pc:sldMk cId="3529711646" sldId="652"/>
            <ac:picMk id="7" creationId="{9E5B3DA3-89EA-816D-891D-AD99A56872CE}"/>
          </ac:picMkLst>
        </pc:picChg>
        <pc:picChg chg="add mod">
          <ac:chgData name="Dante van Dal | Solaris Parkmanagement" userId="ec4f69c9-acdf-4803-8124-d0de2ca66b17" providerId="ADAL" clId="{ACCC47C5-3613-40EA-A73C-9F68946E5860}" dt="2024-05-27T06:31:04.336" v="185" actId="1076"/>
          <ac:picMkLst>
            <pc:docMk/>
            <pc:sldMk cId="3529711646" sldId="652"/>
            <ac:picMk id="10" creationId="{A6C2F15F-2EF6-73D0-B0F4-8C535F9C654D}"/>
          </ac:picMkLst>
        </pc:picChg>
      </pc:sldChg>
      <pc:sldChg chg="addSp delSp modSp mod">
        <pc:chgData name="Dante van Dal | Solaris Parkmanagement" userId="ec4f69c9-acdf-4803-8124-d0de2ca66b17" providerId="ADAL" clId="{ACCC47C5-3613-40EA-A73C-9F68946E5860}" dt="2024-05-27T06:45:12.315" v="267" actId="120"/>
        <pc:sldMkLst>
          <pc:docMk/>
          <pc:sldMk cId="2688967592" sldId="653"/>
        </pc:sldMkLst>
        <pc:spChg chg="add mod">
          <ac:chgData name="Dante van Dal | Solaris Parkmanagement" userId="ec4f69c9-acdf-4803-8124-d0de2ca66b17" providerId="ADAL" clId="{ACCC47C5-3613-40EA-A73C-9F68946E5860}" dt="2024-05-27T06:36:27.674" v="240" actId="20577"/>
          <ac:spMkLst>
            <pc:docMk/>
            <pc:sldMk cId="2688967592" sldId="653"/>
            <ac:spMk id="7" creationId="{92C83D36-252A-5A14-ED16-7CEF07C1F0EF}"/>
          </ac:spMkLst>
        </pc:spChg>
        <pc:spChg chg="mod">
          <ac:chgData name="Dante van Dal | Solaris Parkmanagement" userId="ec4f69c9-acdf-4803-8124-d0de2ca66b17" providerId="ADAL" clId="{ACCC47C5-3613-40EA-A73C-9F68946E5860}" dt="2024-05-27T06:45:12.315" v="267" actId="120"/>
          <ac:spMkLst>
            <pc:docMk/>
            <pc:sldMk cId="2688967592" sldId="653"/>
            <ac:spMk id="8" creationId="{59A1C001-F905-CB68-96D5-A62D2F478C99}"/>
          </ac:spMkLst>
        </pc:spChg>
        <pc:grpChg chg="del">
          <ac:chgData name="Dante van Dal | Solaris Parkmanagement" userId="ec4f69c9-acdf-4803-8124-d0de2ca66b17" providerId="ADAL" clId="{ACCC47C5-3613-40EA-A73C-9F68946E5860}" dt="2024-05-27T06:32:57.420" v="198" actId="478"/>
          <ac:grpSpMkLst>
            <pc:docMk/>
            <pc:sldMk cId="2688967592" sldId="653"/>
            <ac:grpSpMk id="15" creationId="{F0AE588F-4901-16C3-9484-FE0286DED264}"/>
          </ac:grpSpMkLst>
        </pc:grpChg>
        <pc:picChg chg="del">
          <ac:chgData name="Dante van Dal | Solaris Parkmanagement" userId="ec4f69c9-acdf-4803-8124-d0de2ca66b17" providerId="ADAL" clId="{ACCC47C5-3613-40EA-A73C-9F68946E5860}" dt="2024-05-27T06:32:57.759" v="199" actId="478"/>
          <ac:picMkLst>
            <pc:docMk/>
            <pc:sldMk cId="2688967592" sldId="653"/>
            <ac:picMk id="10" creationId="{CF6FB14B-851B-D39F-CA9A-E1AB02D3128D}"/>
          </ac:picMkLst>
        </pc:picChg>
        <pc:picChg chg="del">
          <ac:chgData name="Dante van Dal | Solaris Parkmanagement" userId="ec4f69c9-acdf-4803-8124-d0de2ca66b17" providerId="ADAL" clId="{ACCC47C5-3613-40EA-A73C-9F68946E5860}" dt="2024-05-27T06:32:56.927" v="197" actId="478"/>
          <ac:picMkLst>
            <pc:docMk/>
            <pc:sldMk cId="2688967592" sldId="653"/>
            <ac:picMk id="12" creationId="{4CC191DF-95DD-B46B-912B-B6693916181E}"/>
          </ac:picMkLst>
        </pc:picChg>
        <pc:picChg chg="add del mod">
          <ac:chgData name="Dante van Dal | Solaris Parkmanagement" userId="ec4f69c9-acdf-4803-8124-d0de2ca66b17" providerId="ADAL" clId="{ACCC47C5-3613-40EA-A73C-9F68946E5860}" dt="2024-05-27T06:34:45.917" v="204" actId="478"/>
          <ac:picMkLst>
            <pc:docMk/>
            <pc:sldMk cId="2688967592" sldId="653"/>
            <ac:picMk id="1026" creationId="{6B2DA9A8-7038-9A61-3FE4-C0E1B0C97838}"/>
          </ac:picMkLst>
        </pc:picChg>
        <pc:picChg chg="add mod">
          <ac:chgData name="Dante van Dal | Solaris Parkmanagement" userId="ec4f69c9-acdf-4803-8124-d0de2ca66b17" providerId="ADAL" clId="{ACCC47C5-3613-40EA-A73C-9F68946E5860}" dt="2024-05-27T06:35:35.493" v="210" actId="1076"/>
          <ac:picMkLst>
            <pc:docMk/>
            <pc:sldMk cId="2688967592" sldId="653"/>
            <ac:picMk id="1028" creationId="{85A65BF2-7935-95DB-9BAB-C5DD8E4D90B1}"/>
          </ac:picMkLst>
        </pc:picChg>
        <pc:picChg chg="add mod">
          <ac:chgData name="Dante van Dal | Solaris Parkmanagement" userId="ec4f69c9-acdf-4803-8124-d0de2ca66b17" providerId="ADAL" clId="{ACCC47C5-3613-40EA-A73C-9F68946E5860}" dt="2024-05-27T06:36:03.577" v="215" actId="1076"/>
          <ac:picMkLst>
            <pc:docMk/>
            <pc:sldMk cId="2688967592" sldId="653"/>
            <ac:picMk id="1030" creationId="{629A2899-5A4A-9A39-33ED-62B76CFDEA2D}"/>
          </ac:picMkLst>
        </pc:picChg>
      </pc:sldChg>
      <pc:sldChg chg="addSp delSp modSp mod">
        <pc:chgData name="Dante van Dal | Solaris Parkmanagement" userId="ec4f69c9-acdf-4803-8124-d0de2ca66b17" providerId="ADAL" clId="{ACCC47C5-3613-40EA-A73C-9F68946E5860}" dt="2024-05-27T06:53:17.319" v="326" actId="1076"/>
        <pc:sldMkLst>
          <pc:docMk/>
          <pc:sldMk cId="271365278" sldId="654"/>
        </pc:sldMkLst>
        <pc:spChg chg="add mod">
          <ac:chgData name="Dante van Dal | Solaris Parkmanagement" userId="ec4f69c9-acdf-4803-8124-d0de2ca66b17" providerId="ADAL" clId="{ACCC47C5-3613-40EA-A73C-9F68946E5860}" dt="2024-05-27T06:53:17.319" v="326" actId="1076"/>
          <ac:spMkLst>
            <pc:docMk/>
            <pc:sldMk cId="271365278" sldId="654"/>
            <ac:spMk id="4" creationId="{83FBF0EA-77F3-0031-C26F-7F959944E6A8}"/>
          </ac:spMkLst>
        </pc:spChg>
        <pc:spChg chg="mod">
          <ac:chgData name="Dante van Dal | Solaris Parkmanagement" userId="ec4f69c9-acdf-4803-8124-d0de2ca66b17" providerId="ADAL" clId="{ACCC47C5-3613-40EA-A73C-9F68946E5860}" dt="2024-05-27T06:45:26.879" v="269" actId="14100"/>
          <ac:spMkLst>
            <pc:docMk/>
            <pc:sldMk cId="271365278" sldId="654"/>
            <ac:spMk id="8" creationId="{59A1C001-F905-CB68-96D5-A62D2F478C99}"/>
          </ac:spMkLst>
        </pc:spChg>
        <pc:picChg chg="del">
          <ac:chgData name="Dante van Dal | Solaris Parkmanagement" userId="ec4f69c9-acdf-4803-8124-d0de2ca66b17" providerId="ADAL" clId="{ACCC47C5-3613-40EA-A73C-9F68946E5860}" dt="2024-05-27T06:43:09.573" v="248" actId="478"/>
          <ac:picMkLst>
            <pc:docMk/>
            <pc:sldMk cId="271365278" sldId="654"/>
            <ac:picMk id="7" creationId="{1637BD02-4A01-9048-9AE1-C35C291F3289}"/>
          </ac:picMkLst>
        </pc:picChg>
        <pc:picChg chg="add mod">
          <ac:chgData name="Dante van Dal | Solaris Parkmanagement" userId="ec4f69c9-acdf-4803-8124-d0de2ca66b17" providerId="ADAL" clId="{ACCC47C5-3613-40EA-A73C-9F68946E5860}" dt="2024-05-27T06:49:02.272" v="303" actId="1076"/>
          <ac:picMkLst>
            <pc:docMk/>
            <pc:sldMk cId="271365278" sldId="654"/>
            <ac:picMk id="10" creationId="{B71E7A6B-EC04-8A33-5C29-EB5913E9C0B2}"/>
          </ac:picMkLst>
        </pc:picChg>
        <pc:picChg chg="del">
          <ac:chgData name="Dante van Dal | Solaris Parkmanagement" userId="ec4f69c9-acdf-4803-8124-d0de2ca66b17" providerId="ADAL" clId="{ACCC47C5-3613-40EA-A73C-9F68946E5860}" dt="2024-05-27T06:43:10.930" v="249" actId="478"/>
          <ac:picMkLst>
            <pc:docMk/>
            <pc:sldMk cId="271365278" sldId="654"/>
            <ac:picMk id="1026" creationId="{1BD41183-9A30-09E3-8895-53E90C182DEE}"/>
          </ac:picMkLst>
        </pc:picChg>
        <pc:picChg chg="add mod">
          <ac:chgData name="Dante van Dal | Solaris Parkmanagement" userId="ec4f69c9-acdf-4803-8124-d0de2ca66b17" providerId="ADAL" clId="{ACCC47C5-3613-40EA-A73C-9F68946E5860}" dt="2024-05-27T06:47:19.639" v="276" actId="1076"/>
          <ac:picMkLst>
            <pc:docMk/>
            <pc:sldMk cId="271365278" sldId="654"/>
            <ac:picMk id="2050" creationId="{7A25137C-68E8-F838-AA2D-EA65B49CF9D2}"/>
          </ac:picMkLst>
        </pc:picChg>
        <pc:picChg chg="add del mod">
          <ac:chgData name="Dante van Dal | Solaris Parkmanagement" userId="ec4f69c9-acdf-4803-8124-d0de2ca66b17" providerId="ADAL" clId="{ACCC47C5-3613-40EA-A73C-9F68946E5860}" dt="2024-05-27T06:48:54.579" v="300" actId="478"/>
          <ac:picMkLst>
            <pc:docMk/>
            <pc:sldMk cId="271365278" sldId="654"/>
            <ac:picMk id="2052" creationId="{92305457-75F7-3A9E-64D3-520CD66991A9}"/>
          </ac:picMkLst>
        </pc:picChg>
      </pc:sldChg>
      <pc:sldChg chg="addSp delSp modSp mod modAnim">
        <pc:chgData name="Dante van Dal | Solaris Parkmanagement" userId="ec4f69c9-acdf-4803-8124-d0de2ca66b17" providerId="ADAL" clId="{ACCC47C5-3613-40EA-A73C-9F68946E5860}" dt="2024-05-27T06:56:03.134" v="365"/>
        <pc:sldMkLst>
          <pc:docMk/>
          <pc:sldMk cId="3656171143" sldId="655"/>
        </pc:sldMkLst>
        <pc:spChg chg="del">
          <ac:chgData name="Dante van Dal | Solaris Parkmanagement" userId="ec4f69c9-acdf-4803-8124-d0de2ca66b17" providerId="ADAL" clId="{ACCC47C5-3613-40EA-A73C-9F68946E5860}" dt="2024-05-27T06:51:20.307" v="305" actId="478"/>
          <ac:spMkLst>
            <pc:docMk/>
            <pc:sldMk cId="3656171143" sldId="655"/>
            <ac:spMk id="4" creationId="{C1173811-B6F0-DBF6-6D06-99A7BADF9206}"/>
          </ac:spMkLst>
        </pc:spChg>
        <pc:spChg chg="add mod">
          <ac:chgData name="Dante van Dal | Solaris Parkmanagement" userId="ec4f69c9-acdf-4803-8124-d0de2ca66b17" providerId="ADAL" clId="{ACCC47C5-3613-40EA-A73C-9F68946E5860}" dt="2024-05-27T06:52:18.940" v="323" actId="20577"/>
          <ac:spMkLst>
            <pc:docMk/>
            <pc:sldMk cId="3656171143" sldId="655"/>
            <ac:spMk id="7" creationId="{008096A8-D894-4B71-CD62-309F3FA19801}"/>
          </ac:spMkLst>
        </pc:spChg>
        <pc:spChg chg="add mod">
          <ac:chgData name="Dante van Dal | Solaris Parkmanagement" userId="ec4f69c9-acdf-4803-8124-d0de2ca66b17" providerId="ADAL" clId="{ACCC47C5-3613-40EA-A73C-9F68946E5860}" dt="2024-05-27T06:54:06.220" v="352" actId="403"/>
          <ac:spMkLst>
            <pc:docMk/>
            <pc:sldMk cId="3656171143" sldId="655"/>
            <ac:spMk id="8" creationId="{39395749-4452-0690-0B81-44A005932C87}"/>
          </ac:spMkLst>
        </pc:spChg>
        <pc:spChg chg="add mod">
          <ac:chgData name="Dante van Dal | Solaris Parkmanagement" userId="ec4f69c9-acdf-4803-8124-d0de2ca66b17" providerId="ADAL" clId="{ACCC47C5-3613-40EA-A73C-9F68946E5860}" dt="2024-05-27T06:54:00.019" v="351" actId="403"/>
          <ac:spMkLst>
            <pc:docMk/>
            <pc:sldMk cId="3656171143" sldId="655"/>
            <ac:spMk id="10" creationId="{AC8D4B8F-693A-3B7A-7300-4C81B2C94E6E}"/>
          </ac:spMkLst>
        </pc:spChg>
      </pc:sldChg>
      <pc:sldChg chg="del">
        <pc:chgData name="Dante van Dal | Solaris Parkmanagement" userId="ec4f69c9-acdf-4803-8124-d0de2ca66b17" providerId="ADAL" clId="{ACCC47C5-3613-40EA-A73C-9F68946E5860}" dt="2024-05-27T06:32:54.242" v="196" actId="47"/>
        <pc:sldMkLst>
          <pc:docMk/>
          <pc:sldMk cId="1759616298" sldId="658"/>
        </pc:sldMkLst>
      </pc:sldChg>
      <pc:sldChg chg="addSp delSp modSp mod">
        <pc:chgData name="Dante van Dal | Solaris Parkmanagement" userId="ec4f69c9-acdf-4803-8124-d0de2ca66b17" providerId="ADAL" clId="{ACCC47C5-3613-40EA-A73C-9F68946E5860}" dt="2024-05-27T06:31:46.166" v="191" actId="14100"/>
        <pc:sldMkLst>
          <pc:docMk/>
          <pc:sldMk cId="3418390636" sldId="659"/>
        </pc:sldMkLst>
        <pc:picChg chg="add mod">
          <ac:chgData name="Dante van Dal | Solaris Parkmanagement" userId="ec4f69c9-acdf-4803-8124-d0de2ca66b17" providerId="ADAL" clId="{ACCC47C5-3613-40EA-A73C-9F68946E5860}" dt="2024-05-27T06:31:46.166" v="191" actId="14100"/>
          <ac:picMkLst>
            <pc:docMk/>
            <pc:sldMk cId="3418390636" sldId="659"/>
            <ac:picMk id="7" creationId="{3B3EF83E-7CBD-C99A-94DF-E331A5D0E541}"/>
          </ac:picMkLst>
        </pc:picChg>
        <pc:picChg chg="del mod modCrop">
          <ac:chgData name="Dante van Dal | Solaris Parkmanagement" userId="ec4f69c9-acdf-4803-8124-d0de2ca66b17" providerId="ADAL" clId="{ACCC47C5-3613-40EA-A73C-9F68946E5860}" dt="2024-05-27T06:31:08.982" v="186" actId="478"/>
          <ac:picMkLst>
            <pc:docMk/>
            <pc:sldMk cId="3418390636" sldId="659"/>
            <ac:picMk id="10" creationId="{BC946FB6-9EF4-21C4-848E-75AA1D884ABB}"/>
          </ac:picMkLst>
        </pc:picChg>
      </pc:sldChg>
      <pc:sldChg chg="addSp delSp modSp mod">
        <pc:chgData name="Dante van Dal | Solaris Parkmanagement" userId="ec4f69c9-acdf-4803-8124-d0de2ca66b17" providerId="ADAL" clId="{ACCC47C5-3613-40EA-A73C-9F68946E5860}" dt="2024-05-27T06:32:36.412" v="195" actId="1076"/>
        <pc:sldMkLst>
          <pc:docMk/>
          <pc:sldMk cId="2477930906" sldId="660"/>
        </pc:sldMkLst>
        <pc:picChg chg="del">
          <ac:chgData name="Dante van Dal | Solaris Parkmanagement" userId="ec4f69c9-acdf-4803-8124-d0de2ca66b17" providerId="ADAL" clId="{ACCC47C5-3613-40EA-A73C-9F68946E5860}" dt="2024-05-27T06:32:30.011" v="192" actId="478"/>
          <ac:picMkLst>
            <pc:docMk/>
            <pc:sldMk cId="2477930906" sldId="660"/>
            <ac:picMk id="7" creationId="{B94310FE-B394-5938-2A03-A4A7D799E34C}"/>
          </ac:picMkLst>
        </pc:picChg>
        <pc:picChg chg="add mod">
          <ac:chgData name="Dante van Dal | Solaris Parkmanagement" userId="ec4f69c9-acdf-4803-8124-d0de2ca66b17" providerId="ADAL" clId="{ACCC47C5-3613-40EA-A73C-9F68946E5860}" dt="2024-05-27T06:32:36.412" v="195" actId="1076"/>
          <ac:picMkLst>
            <pc:docMk/>
            <pc:sldMk cId="2477930906" sldId="660"/>
            <ac:picMk id="10" creationId="{FB9E4C89-3C5C-61A9-FCF4-E1A5278215DD}"/>
          </ac:picMkLst>
        </pc:picChg>
      </pc:sldChg>
      <pc:sldChg chg="del">
        <pc:chgData name="Dante van Dal | Solaris Parkmanagement" userId="ec4f69c9-acdf-4803-8124-d0de2ca66b17" providerId="ADAL" clId="{ACCC47C5-3613-40EA-A73C-9F68946E5860}" dt="2024-05-27T06:48:04.969" v="292" actId="47"/>
        <pc:sldMkLst>
          <pc:docMk/>
          <pc:sldMk cId="2748113178" sldId="942"/>
        </pc:sldMkLst>
      </pc:sldChg>
      <pc:sldChg chg="del">
        <pc:chgData name="Dante van Dal | Solaris Parkmanagement" userId="ec4f69c9-acdf-4803-8124-d0de2ca66b17" providerId="ADAL" clId="{ACCC47C5-3613-40EA-A73C-9F68946E5860}" dt="2024-05-27T06:48:04.969" v="292" actId="47"/>
        <pc:sldMkLst>
          <pc:docMk/>
          <pc:sldMk cId="2838422520" sldId="1066"/>
        </pc:sldMkLst>
      </pc:sldChg>
      <pc:sldChg chg="del">
        <pc:chgData name="Dante van Dal | Solaris Parkmanagement" userId="ec4f69c9-acdf-4803-8124-d0de2ca66b17" providerId="ADAL" clId="{ACCC47C5-3613-40EA-A73C-9F68946E5860}" dt="2024-05-27T06:48:04.969" v="292" actId="47"/>
        <pc:sldMkLst>
          <pc:docMk/>
          <pc:sldMk cId="3949952915" sldId="1072"/>
        </pc:sldMkLst>
      </pc:sldChg>
      <pc:sldChg chg="del">
        <pc:chgData name="Dante van Dal | Solaris Parkmanagement" userId="ec4f69c9-acdf-4803-8124-d0de2ca66b17" providerId="ADAL" clId="{ACCC47C5-3613-40EA-A73C-9F68946E5860}" dt="2024-05-27T06:48:04.969" v="292" actId="47"/>
        <pc:sldMkLst>
          <pc:docMk/>
          <pc:sldMk cId="175113496" sldId="1109"/>
        </pc:sldMkLst>
      </pc:sldChg>
      <pc:sldChg chg="del">
        <pc:chgData name="Dante van Dal | Solaris Parkmanagement" userId="ec4f69c9-acdf-4803-8124-d0de2ca66b17" providerId="ADAL" clId="{ACCC47C5-3613-40EA-A73C-9F68946E5860}" dt="2024-05-27T06:48:04.969" v="292" actId="47"/>
        <pc:sldMkLst>
          <pc:docMk/>
          <pc:sldMk cId="851284708" sldId="1122"/>
        </pc:sldMkLst>
      </pc:sldChg>
      <pc:sldChg chg="del">
        <pc:chgData name="Dante van Dal | Solaris Parkmanagement" userId="ec4f69c9-acdf-4803-8124-d0de2ca66b17" providerId="ADAL" clId="{ACCC47C5-3613-40EA-A73C-9F68946E5860}" dt="2024-05-27T06:48:04.969" v="292" actId="47"/>
        <pc:sldMkLst>
          <pc:docMk/>
          <pc:sldMk cId="3444851215" sldId="1143"/>
        </pc:sldMkLst>
      </pc:sldChg>
      <pc:sldChg chg="del">
        <pc:chgData name="Dante van Dal | Solaris Parkmanagement" userId="ec4f69c9-acdf-4803-8124-d0de2ca66b17" providerId="ADAL" clId="{ACCC47C5-3613-40EA-A73C-9F68946E5860}" dt="2024-05-27T06:48:04.969" v="292" actId="47"/>
        <pc:sldMkLst>
          <pc:docMk/>
          <pc:sldMk cId="2977956680" sldId="1303"/>
        </pc:sldMkLst>
      </pc:sldChg>
      <pc:sldChg chg="del">
        <pc:chgData name="Dante van Dal | Solaris Parkmanagement" userId="ec4f69c9-acdf-4803-8124-d0de2ca66b17" providerId="ADAL" clId="{ACCC47C5-3613-40EA-A73C-9F68946E5860}" dt="2024-05-27T06:48:04.969" v="292" actId="47"/>
        <pc:sldMkLst>
          <pc:docMk/>
          <pc:sldMk cId="4049315781" sldId="1310"/>
        </pc:sldMkLst>
      </pc:sldChg>
      <pc:sldChg chg="del">
        <pc:chgData name="Dante van Dal | Solaris Parkmanagement" userId="ec4f69c9-acdf-4803-8124-d0de2ca66b17" providerId="ADAL" clId="{ACCC47C5-3613-40EA-A73C-9F68946E5860}" dt="2024-05-27T06:48:04.969" v="292" actId="47"/>
        <pc:sldMkLst>
          <pc:docMk/>
          <pc:sldMk cId="3929635808" sldId="1312"/>
        </pc:sldMkLst>
      </pc:sldChg>
      <pc:sldChg chg="del">
        <pc:chgData name="Dante van Dal | Solaris Parkmanagement" userId="ec4f69c9-acdf-4803-8124-d0de2ca66b17" providerId="ADAL" clId="{ACCC47C5-3613-40EA-A73C-9F68946E5860}" dt="2024-05-27T06:48:04.969" v="292" actId="47"/>
        <pc:sldMkLst>
          <pc:docMk/>
          <pc:sldMk cId="2937815794" sldId="1314"/>
        </pc:sldMkLst>
      </pc:sldChg>
      <pc:sldChg chg="del">
        <pc:chgData name="Dante van Dal | Solaris Parkmanagement" userId="ec4f69c9-acdf-4803-8124-d0de2ca66b17" providerId="ADAL" clId="{ACCC47C5-3613-40EA-A73C-9F68946E5860}" dt="2024-05-27T06:48:04.969" v="292" actId="47"/>
        <pc:sldMkLst>
          <pc:docMk/>
          <pc:sldMk cId="1173136332" sldId="1315"/>
        </pc:sldMkLst>
      </pc:sldChg>
      <pc:sldChg chg="del">
        <pc:chgData name="Dante van Dal | Solaris Parkmanagement" userId="ec4f69c9-acdf-4803-8124-d0de2ca66b17" providerId="ADAL" clId="{ACCC47C5-3613-40EA-A73C-9F68946E5860}" dt="2024-05-27T06:48:04.969" v="292" actId="47"/>
        <pc:sldMkLst>
          <pc:docMk/>
          <pc:sldMk cId="222621414" sldId="1316"/>
        </pc:sldMkLst>
      </pc:sldChg>
      <pc:sldChg chg="del">
        <pc:chgData name="Dante van Dal | Solaris Parkmanagement" userId="ec4f69c9-acdf-4803-8124-d0de2ca66b17" providerId="ADAL" clId="{ACCC47C5-3613-40EA-A73C-9F68946E5860}" dt="2024-05-27T06:48:04.969" v="292" actId="47"/>
        <pc:sldMkLst>
          <pc:docMk/>
          <pc:sldMk cId="3227489926" sldId="1352"/>
        </pc:sldMkLst>
      </pc:sldChg>
      <pc:sldChg chg="del">
        <pc:chgData name="Dante van Dal | Solaris Parkmanagement" userId="ec4f69c9-acdf-4803-8124-d0de2ca66b17" providerId="ADAL" clId="{ACCC47C5-3613-40EA-A73C-9F68946E5860}" dt="2024-05-27T06:48:04.969" v="292" actId="47"/>
        <pc:sldMkLst>
          <pc:docMk/>
          <pc:sldMk cId="2424363447" sldId="1392"/>
        </pc:sldMkLst>
      </pc:sldChg>
      <pc:sldChg chg="del">
        <pc:chgData name="Dante van Dal | Solaris Parkmanagement" userId="ec4f69c9-acdf-4803-8124-d0de2ca66b17" providerId="ADAL" clId="{ACCC47C5-3613-40EA-A73C-9F68946E5860}" dt="2024-05-27T06:48:04.969" v="292" actId="47"/>
        <pc:sldMkLst>
          <pc:docMk/>
          <pc:sldMk cId="777301190" sldId="1393"/>
        </pc:sldMkLst>
      </pc:sldChg>
      <pc:sldChg chg="del">
        <pc:chgData name="Dante van Dal | Solaris Parkmanagement" userId="ec4f69c9-acdf-4803-8124-d0de2ca66b17" providerId="ADAL" clId="{ACCC47C5-3613-40EA-A73C-9F68946E5860}" dt="2024-05-27T06:48:04.969" v="292" actId="47"/>
        <pc:sldMkLst>
          <pc:docMk/>
          <pc:sldMk cId="290673330" sldId="1394"/>
        </pc:sldMkLst>
      </pc:sldChg>
      <pc:sldChg chg="del">
        <pc:chgData name="Dante van Dal | Solaris Parkmanagement" userId="ec4f69c9-acdf-4803-8124-d0de2ca66b17" providerId="ADAL" clId="{ACCC47C5-3613-40EA-A73C-9F68946E5860}" dt="2024-05-27T06:48:04.969" v="292" actId="47"/>
        <pc:sldMkLst>
          <pc:docMk/>
          <pc:sldMk cId="259398152" sldId="1395"/>
        </pc:sldMkLst>
      </pc:sldChg>
      <pc:sldChg chg="del">
        <pc:chgData name="Dante van Dal | Solaris Parkmanagement" userId="ec4f69c9-acdf-4803-8124-d0de2ca66b17" providerId="ADAL" clId="{ACCC47C5-3613-40EA-A73C-9F68946E5860}" dt="2024-05-27T06:48:04.969" v="292" actId="47"/>
        <pc:sldMkLst>
          <pc:docMk/>
          <pc:sldMk cId="4034508621" sldId="1396"/>
        </pc:sldMkLst>
      </pc:sldChg>
      <pc:sldChg chg="del">
        <pc:chgData name="Dante van Dal | Solaris Parkmanagement" userId="ec4f69c9-acdf-4803-8124-d0de2ca66b17" providerId="ADAL" clId="{ACCC47C5-3613-40EA-A73C-9F68946E5860}" dt="2024-05-27T06:48:04.969" v="292" actId="47"/>
        <pc:sldMkLst>
          <pc:docMk/>
          <pc:sldMk cId="4106119501" sldId="1397"/>
        </pc:sldMkLst>
      </pc:sldChg>
      <pc:sldChg chg="del">
        <pc:chgData name="Dante van Dal | Solaris Parkmanagement" userId="ec4f69c9-acdf-4803-8124-d0de2ca66b17" providerId="ADAL" clId="{ACCC47C5-3613-40EA-A73C-9F68946E5860}" dt="2024-05-27T06:48:04.969" v="292" actId="47"/>
        <pc:sldMkLst>
          <pc:docMk/>
          <pc:sldMk cId="3900865903" sldId="1399"/>
        </pc:sldMkLst>
      </pc:sldChg>
      <pc:sldChg chg="del">
        <pc:chgData name="Dante van Dal | Solaris Parkmanagement" userId="ec4f69c9-acdf-4803-8124-d0de2ca66b17" providerId="ADAL" clId="{ACCC47C5-3613-40EA-A73C-9F68946E5860}" dt="2024-05-27T06:48:04.969" v="292" actId="47"/>
        <pc:sldMkLst>
          <pc:docMk/>
          <pc:sldMk cId="196626010" sldId="1402"/>
        </pc:sldMkLst>
      </pc:sldChg>
      <pc:sldChg chg="del">
        <pc:chgData name="Dante van Dal | Solaris Parkmanagement" userId="ec4f69c9-acdf-4803-8124-d0de2ca66b17" providerId="ADAL" clId="{ACCC47C5-3613-40EA-A73C-9F68946E5860}" dt="2024-05-27T06:48:04.969" v="292" actId="47"/>
        <pc:sldMkLst>
          <pc:docMk/>
          <pc:sldMk cId="804800624" sldId="1403"/>
        </pc:sldMkLst>
      </pc:sldChg>
      <pc:sldChg chg="add del">
        <pc:chgData name="Dante van Dal | Solaris Parkmanagement" userId="ec4f69c9-acdf-4803-8124-d0de2ca66b17" providerId="ADAL" clId="{ACCC47C5-3613-40EA-A73C-9F68946E5860}" dt="2024-05-27T06:48:40.786" v="295"/>
        <pc:sldMkLst>
          <pc:docMk/>
          <pc:sldMk cId="2130815788" sldId="1403"/>
        </pc:sldMkLst>
      </pc:sldChg>
      <pc:sldChg chg="del">
        <pc:chgData name="Dante van Dal | Solaris Parkmanagement" userId="ec4f69c9-acdf-4803-8124-d0de2ca66b17" providerId="ADAL" clId="{ACCC47C5-3613-40EA-A73C-9F68946E5860}" dt="2024-05-27T06:48:04.969" v="292" actId="47"/>
        <pc:sldMkLst>
          <pc:docMk/>
          <pc:sldMk cId="2346452604" sldId="1404"/>
        </pc:sldMkLst>
      </pc:sldChg>
      <pc:sldChg chg="add del">
        <pc:chgData name="Dante van Dal | Solaris Parkmanagement" userId="ec4f69c9-acdf-4803-8124-d0de2ca66b17" providerId="ADAL" clId="{ACCC47C5-3613-40EA-A73C-9F68946E5860}" dt="2024-05-27T06:48:40.786" v="295"/>
        <pc:sldMkLst>
          <pc:docMk/>
          <pc:sldMk cId="3946047627" sldId="1404"/>
        </pc:sldMkLst>
      </pc:sldChg>
      <pc:sldChg chg="add del">
        <pc:chgData name="Dante van Dal | Solaris Parkmanagement" userId="ec4f69c9-acdf-4803-8124-d0de2ca66b17" providerId="ADAL" clId="{ACCC47C5-3613-40EA-A73C-9F68946E5860}" dt="2024-05-27T06:48:40.786" v="295"/>
        <pc:sldMkLst>
          <pc:docMk/>
          <pc:sldMk cId="961405792" sldId="1405"/>
        </pc:sldMkLst>
      </pc:sldChg>
      <pc:sldChg chg="del">
        <pc:chgData name="Dante van Dal | Solaris Parkmanagement" userId="ec4f69c9-acdf-4803-8124-d0de2ca66b17" providerId="ADAL" clId="{ACCC47C5-3613-40EA-A73C-9F68946E5860}" dt="2024-05-27T06:48:04.969" v="292" actId="47"/>
        <pc:sldMkLst>
          <pc:docMk/>
          <pc:sldMk cId="1488744422" sldId="1405"/>
        </pc:sldMkLst>
      </pc:sldChg>
      <pc:sldChg chg="add del">
        <pc:chgData name="Dante van Dal | Solaris Parkmanagement" userId="ec4f69c9-acdf-4803-8124-d0de2ca66b17" providerId="ADAL" clId="{ACCC47C5-3613-40EA-A73C-9F68946E5860}" dt="2024-05-27T06:48:40.786" v="295"/>
        <pc:sldMkLst>
          <pc:docMk/>
          <pc:sldMk cId="2052244076" sldId="1406"/>
        </pc:sldMkLst>
      </pc:sldChg>
      <pc:sldChg chg="del">
        <pc:chgData name="Dante van Dal | Solaris Parkmanagement" userId="ec4f69c9-acdf-4803-8124-d0de2ca66b17" providerId="ADAL" clId="{ACCC47C5-3613-40EA-A73C-9F68946E5860}" dt="2024-05-27T06:48:04.969" v="292" actId="47"/>
        <pc:sldMkLst>
          <pc:docMk/>
          <pc:sldMk cId="4284635503" sldId="1406"/>
        </pc:sldMkLst>
      </pc:sldChg>
      <pc:sldChg chg="add del">
        <pc:chgData name="Dante van Dal | Solaris Parkmanagement" userId="ec4f69c9-acdf-4803-8124-d0de2ca66b17" providerId="ADAL" clId="{ACCC47C5-3613-40EA-A73C-9F68946E5860}" dt="2024-05-27T06:48:40.786" v="295"/>
        <pc:sldMkLst>
          <pc:docMk/>
          <pc:sldMk cId="1761752869" sldId="1407"/>
        </pc:sldMkLst>
      </pc:sldChg>
      <pc:sldChg chg="del">
        <pc:chgData name="Dante van Dal | Solaris Parkmanagement" userId="ec4f69c9-acdf-4803-8124-d0de2ca66b17" providerId="ADAL" clId="{ACCC47C5-3613-40EA-A73C-9F68946E5860}" dt="2024-05-27T06:48:04.969" v="292" actId="47"/>
        <pc:sldMkLst>
          <pc:docMk/>
          <pc:sldMk cId="3765109581" sldId="1407"/>
        </pc:sldMkLst>
      </pc:sldChg>
      <pc:sldChg chg="del">
        <pc:chgData name="Dante van Dal | Solaris Parkmanagement" userId="ec4f69c9-acdf-4803-8124-d0de2ca66b17" providerId="ADAL" clId="{ACCC47C5-3613-40EA-A73C-9F68946E5860}" dt="2024-05-27T06:48:04.969" v="292" actId="47"/>
        <pc:sldMkLst>
          <pc:docMk/>
          <pc:sldMk cId="581809716" sldId="1408"/>
        </pc:sldMkLst>
      </pc:sldChg>
      <pc:sldChg chg="add del">
        <pc:chgData name="Dante van Dal | Solaris Parkmanagement" userId="ec4f69c9-acdf-4803-8124-d0de2ca66b17" providerId="ADAL" clId="{ACCC47C5-3613-40EA-A73C-9F68946E5860}" dt="2024-05-27T06:48:40.786" v="295"/>
        <pc:sldMkLst>
          <pc:docMk/>
          <pc:sldMk cId="1423719639" sldId="1408"/>
        </pc:sldMkLst>
      </pc:sldChg>
      <pc:sldChg chg="add del">
        <pc:chgData name="Dante van Dal | Solaris Parkmanagement" userId="ec4f69c9-acdf-4803-8124-d0de2ca66b17" providerId="ADAL" clId="{ACCC47C5-3613-40EA-A73C-9F68946E5860}" dt="2024-05-27T06:48:40.786" v="295"/>
        <pc:sldMkLst>
          <pc:docMk/>
          <pc:sldMk cId="1784547214" sldId="1409"/>
        </pc:sldMkLst>
      </pc:sldChg>
      <pc:sldChg chg="del">
        <pc:chgData name="Dante van Dal | Solaris Parkmanagement" userId="ec4f69c9-acdf-4803-8124-d0de2ca66b17" providerId="ADAL" clId="{ACCC47C5-3613-40EA-A73C-9F68946E5860}" dt="2024-05-27T06:48:04.969" v="292" actId="47"/>
        <pc:sldMkLst>
          <pc:docMk/>
          <pc:sldMk cId="2454622974" sldId="1411"/>
        </pc:sldMkLst>
      </pc:sldChg>
      <pc:sldChg chg="add del">
        <pc:chgData name="Dante van Dal | Solaris Parkmanagement" userId="ec4f69c9-acdf-4803-8124-d0de2ca66b17" providerId="ADAL" clId="{ACCC47C5-3613-40EA-A73C-9F68946E5860}" dt="2024-05-27T07:03:40.106" v="403" actId="47"/>
        <pc:sldMkLst>
          <pc:docMk/>
          <pc:sldMk cId="1759764631" sldId="1412"/>
        </pc:sldMkLst>
      </pc:sldChg>
      <pc:sldChg chg="modSp add mod modAnim">
        <pc:chgData name="Dante van Dal | Solaris Parkmanagement" userId="ec4f69c9-acdf-4803-8124-d0de2ca66b17" providerId="ADAL" clId="{ACCC47C5-3613-40EA-A73C-9F68946E5860}" dt="2024-05-27T06:56:05.854" v="366"/>
        <pc:sldMkLst>
          <pc:docMk/>
          <pc:sldMk cId="1787235453" sldId="1413"/>
        </pc:sldMkLst>
        <pc:spChg chg="mod">
          <ac:chgData name="Dante van Dal | Solaris Parkmanagement" userId="ec4f69c9-acdf-4803-8124-d0de2ca66b17" providerId="ADAL" clId="{ACCC47C5-3613-40EA-A73C-9F68946E5860}" dt="2024-05-27T06:55:17.907" v="355" actId="20577"/>
          <ac:spMkLst>
            <pc:docMk/>
            <pc:sldMk cId="1787235453" sldId="1413"/>
            <ac:spMk id="8" creationId="{39395749-4452-0690-0B81-44A005932C87}"/>
          </ac:spMkLst>
        </pc:spChg>
        <pc:spChg chg="mod">
          <ac:chgData name="Dante van Dal | Solaris Parkmanagement" userId="ec4f69c9-acdf-4803-8124-d0de2ca66b17" providerId="ADAL" clId="{ACCC47C5-3613-40EA-A73C-9F68946E5860}" dt="2024-05-27T06:55:27.479" v="358"/>
          <ac:spMkLst>
            <pc:docMk/>
            <pc:sldMk cId="1787235453" sldId="1413"/>
            <ac:spMk id="10" creationId="{AC8D4B8F-693A-3B7A-7300-4C81B2C94E6E}"/>
          </ac:spMkLst>
        </pc:spChg>
      </pc:sldChg>
      <pc:sldChg chg="modSp add mod modAnim">
        <pc:chgData name="Dante van Dal | Solaris Parkmanagement" userId="ec4f69c9-acdf-4803-8124-d0de2ca66b17" providerId="ADAL" clId="{ACCC47C5-3613-40EA-A73C-9F68946E5860}" dt="2024-05-27T06:56:08.585" v="367"/>
        <pc:sldMkLst>
          <pc:docMk/>
          <pc:sldMk cId="3709432145" sldId="1414"/>
        </pc:sldMkLst>
        <pc:spChg chg="mod">
          <ac:chgData name="Dante van Dal | Solaris Parkmanagement" userId="ec4f69c9-acdf-4803-8124-d0de2ca66b17" providerId="ADAL" clId="{ACCC47C5-3613-40EA-A73C-9F68946E5860}" dt="2024-05-27T06:55:38.850" v="361" actId="20577"/>
          <ac:spMkLst>
            <pc:docMk/>
            <pc:sldMk cId="3709432145" sldId="1414"/>
            <ac:spMk id="8" creationId="{39395749-4452-0690-0B81-44A005932C87}"/>
          </ac:spMkLst>
        </pc:spChg>
        <pc:spChg chg="mod">
          <ac:chgData name="Dante van Dal | Solaris Parkmanagement" userId="ec4f69c9-acdf-4803-8124-d0de2ca66b17" providerId="ADAL" clId="{ACCC47C5-3613-40EA-A73C-9F68946E5860}" dt="2024-05-27T06:55:51.841" v="364"/>
          <ac:spMkLst>
            <pc:docMk/>
            <pc:sldMk cId="3709432145" sldId="1414"/>
            <ac:spMk id="10" creationId="{AC8D4B8F-693A-3B7A-7300-4C81B2C94E6E}"/>
          </ac:spMkLst>
        </pc:spChg>
      </pc:sldChg>
      <pc:sldChg chg="modSp add mod modAnim modShow">
        <pc:chgData name="Dante van Dal | Solaris Parkmanagement" userId="ec4f69c9-acdf-4803-8124-d0de2ca66b17" providerId="ADAL" clId="{ACCC47C5-3613-40EA-A73C-9F68946E5860}" dt="2024-05-27T06:57:24.154" v="380" actId="729"/>
        <pc:sldMkLst>
          <pc:docMk/>
          <pc:sldMk cId="771809559" sldId="1415"/>
        </pc:sldMkLst>
        <pc:spChg chg="mod">
          <ac:chgData name="Dante van Dal | Solaris Parkmanagement" userId="ec4f69c9-acdf-4803-8124-d0de2ca66b17" providerId="ADAL" clId="{ACCC47C5-3613-40EA-A73C-9F68946E5860}" dt="2024-05-27T06:56:19.018" v="371" actId="20577"/>
          <ac:spMkLst>
            <pc:docMk/>
            <pc:sldMk cId="771809559" sldId="1415"/>
            <ac:spMk id="8" creationId="{39395749-4452-0690-0B81-44A005932C87}"/>
          </ac:spMkLst>
        </pc:spChg>
        <pc:spChg chg="mod">
          <ac:chgData name="Dante van Dal | Solaris Parkmanagement" userId="ec4f69c9-acdf-4803-8124-d0de2ca66b17" providerId="ADAL" clId="{ACCC47C5-3613-40EA-A73C-9F68946E5860}" dt="2024-05-27T06:57:07.469" v="376"/>
          <ac:spMkLst>
            <pc:docMk/>
            <pc:sldMk cId="771809559" sldId="1415"/>
            <ac:spMk id="10" creationId="{AC8D4B8F-693A-3B7A-7300-4C81B2C94E6E}"/>
          </ac:spMkLst>
        </pc:spChg>
      </pc:sldChg>
      <pc:sldChg chg="modSp add mod modShow">
        <pc:chgData name="Dante van Dal | Solaris Parkmanagement" userId="ec4f69c9-acdf-4803-8124-d0de2ca66b17" providerId="ADAL" clId="{ACCC47C5-3613-40EA-A73C-9F68946E5860}" dt="2024-05-27T06:57:26.458" v="381" actId="729"/>
        <pc:sldMkLst>
          <pc:docMk/>
          <pc:sldMk cId="2844570874" sldId="1416"/>
        </pc:sldMkLst>
        <pc:spChg chg="mod">
          <ac:chgData name="Dante van Dal | Solaris Parkmanagement" userId="ec4f69c9-acdf-4803-8124-d0de2ca66b17" providerId="ADAL" clId="{ACCC47C5-3613-40EA-A73C-9F68946E5860}" dt="2024-05-27T06:56:22.127" v="373" actId="20577"/>
          <ac:spMkLst>
            <pc:docMk/>
            <pc:sldMk cId="2844570874" sldId="1416"/>
            <ac:spMk id="8" creationId="{39395749-4452-0690-0B81-44A005932C87}"/>
          </ac:spMkLst>
        </pc:spChg>
        <pc:spChg chg="mod">
          <ac:chgData name="Dante van Dal | Solaris Parkmanagement" userId="ec4f69c9-acdf-4803-8124-d0de2ca66b17" providerId="ADAL" clId="{ACCC47C5-3613-40EA-A73C-9F68946E5860}" dt="2024-05-27T06:57:18.524" v="379"/>
          <ac:spMkLst>
            <pc:docMk/>
            <pc:sldMk cId="2844570874" sldId="1416"/>
            <ac:spMk id="10" creationId="{AC8D4B8F-693A-3B7A-7300-4C81B2C94E6E}"/>
          </ac:spMkLst>
        </pc:spChg>
      </pc:sldChg>
      <pc:sldChg chg="addSp modSp add mod">
        <pc:chgData name="Dante van Dal | Solaris Parkmanagement" userId="ec4f69c9-acdf-4803-8124-d0de2ca66b17" providerId="ADAL" clId="{ACCC47C5-3613-40EA-A73C-9F68946E5860}" dt="2024-05-27T07:00:44.335" v="402" actId="1076"/>
        <pc:sldMkLst>
          <pc:docMk/>
          <pc:sldMk cId="882316941" sldId="1417"/>
        </pc:sldMkLst>
        <pc:spChg chg="mod">
          <ac:chgData name="Dante van Dal | Solaris Parkmanagement" userId="ec4f69c9-acdf-4803-8124-d0de2ca66b17" providerId="ADAL" clId="{ACCC47C5-3613-40EA-A73C-9F68946E5860}" dt="2024-05-27T07:00:44.335" v="402" actId="1076"/>
          <ac:spMkLst>
            <pc:docMk/>
            <pc:sldMk cId="882316941" sldId="1417"/>
            <ac:spMk id="2" creationId="{00000000-0000-0000-0000-000000000000}"/>
          </ac:spMkLst>
        </pc:spChg>
        <pc:picChg chg="add mod">
          <ac:chgData name="Dante van Dal | Solaris Parkmanagement" userId="ec4f69c9-acdf-4803-8124-d0de2ca66b17" providerId="ADAL" clId="{ACCC47C5-3613-40EA-A73C-9F68946E5860}" dt="2024-05-27T07:00:37.688" v="401" actId="1076"/>
          <ac:picMkLst>
            <pc:docMk/>
            <pc:sldMk cId="882316941" sldId="1417"/>
            <ac:picMk id="4" creationId="{85E22B3C-9469-975A-C6D6-2E4E30B3A900}"/>
          </ac:picMkLst>
        </pc:picChg>
      </pc:sldChg>
      <pc:sldMasterChg chg="del delSldLayout">
        <pc:chgData name="Dante van Dal | Solaris Parkmanagement" userId="ec4f69c9-acdf-4803-8124-d0de2ca66b17" providerId="ADAL" clId="{ACCC47C5-3613-40EA-A73C-9F68946E5860}" dt="2024-05-27T06:48:04.969" v="292" actId="47"/>
        <pc:sldMasterMkLst>
          <pc:docMk/>
          <pc:sldMasterMk cId="3793436169" sldId="2147483701"/>
        </pc:sldMasterMkLst>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618833855" sldId="2147483702"/>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702997999" sldId="2147483703"/>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116212403" sldId="2147483704"/>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746440735" sldId="2147483705"/>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857394669" sldId="2147483706"/>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561942082" sldId="2147483707"/>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943815102" sldId="2147483708"/>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596024408" sldId="2147483709"/>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939311125" sldId="2147483710"/>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4003103158" sldId="2147483711"/>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199686140" sldId="2147483712"/>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555144743" sldId="2147483713"/>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917212064" sldId="2147483714"/>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525807110" sldId="2147483715"/>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492055714" sldId="2147483716"/>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753573724" sldId="2147483717"/>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985407103" sldId="2147483718"/>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574525045" sldId="2147483719"/>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083953871" sldId="2147483720"/>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470817848" sldId="2147483721"/>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910233177" sldId="2147483722"/>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568212938" sldId="2147483723"/>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666247838" sldId="2147483724"/>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4173270361" sldId="2147483725"/>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467982817" sldId="2147483726"/>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031520321" sldId="2147483727"/>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992114708" sldId="2147483728"/>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4056079890" sldId="2147483729"/>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868892437" sldId="2147483730"/>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412123426" sldId="2147483731"/>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652732532" sldId="2147483732"/>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2015028298" sldId="2147483733"/>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273176766" sldId="2147483734"/>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525669108" sldId="2147483735"/>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509172590" sldId="2147483736"/>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3404478581" sldId="2147483737"/>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55474484" sldId="2147483738"/>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1701608372" sldId="2147483739"/>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4163453075" sldId="2147483745"/>
          </pc:sldLayoutMkLst>
        </pc:sldLayoutChg>
        <pc:sldLayoutChg chg="del">
          <pc:chgData name="Dante van Dal | Solaris Parkmanagement" userId="ec4f69c9-acdf-4803-8124-d0de2ca66b17" providerId="ADAL" clId="{ACCC47C5-3613-40EA-A73C-9F68946E5860}" dt="2024-05-27T06:48:04.969" v="292" actId="47"/>
          <pc:sldLayoutMkLst>
            <pc:docMk/>
            <pc:sldMasterMk cId="3793436169" sldId="2147483701"/>
            <pc:sldLayoutMk cId="4130154822" sldId="2147483752"/>
          </pc:sldLayoutMkLst>
        </pc:sldLayoutChg>
      </pc:sldMasterChg>
      <pc:sldMasterChg chg="del delSldLayout">
        <pc:chgData name="Dante van Dal | Solaris Parkmanagement" userId="ec4f69c9-acdf-4803-8124-d0de2ca66b17" providerId="ADAL" clId="{ACCC47C5-3613-40EA-A73C-9F68946E5860}" dt="2024-05-27T07:03:40.106" v="403" actId="47"/>
        <pc:sldMasterMkLst>
          <pc:docMk/>
          <pc:sldMasterMk cId="290402554" sldId="2147483753"/>
        </pc:sldMasterMkLst>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3827039875" sldId="2147483754"/>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2447165268" sldId="2147483755"/>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4231411685" sldId="2147483756"/>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1094183294" sldId="2147483757"/>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450992836" sldId="2147483758"/>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2396311142" sldId="2147483759"/>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48257274" sldId="2147483760"/>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4024608621" sldId="2147483761"/>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686669200" sldId="2147483762"/>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4263215922" sldId="2147483763"/>
          </pc:sldLayoutMkLst>
        </pc:sldLayoutChg>
        <pc:sldLayoutChg chg="del">
          <pc:chgData name="Dante van Dal | Solaris Parkmanagement" userId="ec4f69c9-acdf-4803-8124-d0de2ca66b17" providerId="ADAL" clId="{ACCC47C5-3613-40EA-A73C-9F68946E5860}" dt="2024-05-27T07:03:40.106" v="403" actId="47"/>
          <pc:sldLayoutMkLst>
            <pc:docMk/>
            <pc:sldMasterMk cId="290402554" sldId="2147483753"/>
            <pc:sldLayoutMk cId="880009634" sldId="2147483764"/>
          </pc:sldLayoutMkLst>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hyperlink" Target="https://www.rijksoverheid.nl/documenten/videos/2024/03/29/stagepact" TargetMode="External"/><Relationship Id="rId2" Type="http://schemas.openxmlformats.org/officeDocument/2006/relationships/hyperlink" Target="https://www.roc-nijmegen.nl/stagepact" TargetMode="External"/><Relationship Id="rId1" Type="http://schemas.openxmlformats.org/officeDocument/2006/relationships/hyperlink" Target="https://www.roc-nijmegen.nl/bedrijven/leerbedrijf-worden/aanmelden-als-leerbedrijf" TargetMode="External"/><Relationship Id="rId4" Type="http://schemas.openxmlformats.org/officeDocument/2006/relationships/hyperlink" Target="https://www.ondernemen.nl/stagepact"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www.rijksoverheid.nl/documenten/videos/2024/03/29/stagepact" TargetMode="External"/><Relationship Id="rId2" Type="http://schemas.openxmlformats.org/officeDocument/2006/relationships/hyperlink" Target="https://www.roc-nijmegen.nl/stagepact" TargetMode="External"/><Relationship Id="rId1" Type="http://schemas.openxmlformats.org/officeDocument/2006/relationships/hyperlink" Target="https://www.roc-nijmegen.nl/bedrijven/leerbedrijf-worden/aanmelden-als-leerbedrijf" TargetMode="External"/><Relationship Id="rId4" Type="http://schemas.openxmlformats.org/officeDocument/2006/relationships/hyperlink" Target="https://www.ondernemen.nl/stagepact"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5EE0D2-E3F3-4071-89A1-2E768DAEE4AA}"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3203C1D0-6657-496C-B820-48A9A23D75DF}">
      <dgm:prSet/>
      <dgm:spPr/>
      <dgm:t>
        <a:bodyPr/>
        <a:lstStyle/>
        <a:p>
          <a:r>
            <a:rPr lang="nl-NL"/>
            <a:t>Totaal: 9083</a:t>
          </a:r>
          <a:endParaRPr lang="en-US"/>
        </a:p>
      </dgm:t>
    </dgm:pt>
    <dgm:pt modelId="{F213156A-9050-4CA6-82A7-3609DE5A938F}" type="parTrans" cxnId="{95161B91-93A8-42B0-B9A2-8E0523B5775D}">
      <dgm:prSet/>
      <dgm:spPr/>
      <dgm:t>
        <a:bodyPr/>
        <a:lstStyle/>
        <a:p>
          <a:endParaRPr lang="en-US"/>
        </a:p>
      </dgm:t>
    </dgm:pt>
    <dgm:pt modelId="{B0B074A0-FC6C-471E-9DB5-08067259DFC1}" type="sibTrans" cxnId="{95161B91-93A8-42B0-B9A2-8E0523B5775D}">
      <dgm:prSet/>
      <dgm:spPr/>
      <dgm:t>
        <a:bodyPr/>
        <a:lstStyle/>
        <a:p>
          <a:endParaRPr lang="en-US"/>
        </a:p>
      </dgm:t>
    </dgm:pt>
    <dgm:pt modelId="{47CA53DB-24F5-4779-B955-50FA6F2BDC73}">
      <dgm:prSet/>
      <dgm:spPr/>
      <dgm:t>
        <a:bodyPr/>
        <a:lstStyle/>
        <a:p>
          <a:r>
            <a:rPr lang="nl-NL"/>
            <a:t>Per directie</a:t>
          </a:r>
          <a:endParaRPr lang="en-US"/>
        </a:p>
      </dgm:t>
    </dgm:pt>
    <dgm:pt modelId="{6AD2B953-1326-4CC4-B9B4-4B134D062E78}" type="parTrans" cxnId="{80235035-A7EC-4D7D-BE5F-1C67766D1832}">
      <dgm:prSet/>
      <dgm:spPr/>
      <dgm:t>
        <a:bodyPr/>
        <a:lstStyle/>
        <a:p>
          <a:endParaRPr lang="en-US"/>
        </a:p>
      </dgm:t>
    </dgm:pt>
    <dgm:pt modelId="{70910F83-8329-494D-9571-8183FC3ECA7A}" type="sibTrans" cxnId="{80235035-A7EC-4D7D-BE5F-1C67766D1832}">
      <dgm:prSet/>
      <dgm:spPr/>
      <dgm:t>
        <a:bodyPr/>
        <a:lstStyle/>
        <a:p>
          <a:endParaRPr lang="en-US"/>
        </a:p>
      </dgm:t>
    </dgm:pt>
    <dgm:pt modelId="{DCD9E612-8C03-437E-9899-BF71FE3CD85C}">
      <dgm:prSet/>
      <dgm:spPr/>
      <dgm:t>
        <a:bodyPr/>
        <a:lstStyle/>
        <a:p>
          <a:r>
            <a:rPr lang="nl-NL" dirty="0"/>
            <a:t>Economie: </a:t>
          </a:r>
        </a:p>
        <a:p>
          <a:r>
            <a:rPr lang="nl-NL" dirty="0"/>
            <a:t>4170</a:t>
          </a:r>
          <a:endParaRPr lang="en-US" dirty="0"/>
        </a:p>
      </dgm:t>
    </dgm:pt>
    <dgm:pt modelId="{E54AD2DF-ED58-444A-8B02-2A4B52E3B4A3}" type="parTrans" cxnId="{9BE419BF-B22B-4A66-BB6C-2425D366EA3A}">
      <dgm:prSet/>
      <dgm:spPr/>
      <dgm:t>
        <a:bodyPr/>
        <a:lstStyle/>
        <a:p>
          <a:endParaRPr lang="en-US"/>
        </a:p>
      </dgm:t>
    </dgm:pt>
    <dgm:pt modelId="{773588B8-738D-4888-8ADE-75564413D22C}" type="sibTrans" cxnId="{9BE419BF-B22B-4A66-BB6C-2425D366EA3A}">
      <dgm:prSet/>
      <dgm:spPr/>
      <dgm:t>
        <a:bodyPr/>
        <a:lstStyle/>
        <a:p>
          <a:endParaRPr lang="en-US"/>
        </a:p>
      </dgm:t>
    </dgm:pt>
    <dgm:pt modelId="{29BC2692-71CF-4C65-855C-095015E2C51A}">
      <dgm:prSet/>
      <dgm:spPr/>
      <dgm:t>
        <a:bodyPr/>
        <a:lstStyle/>
        <a:p>
          <a:r>
            <a:rPr lang="nl-NL" dirty="0"/>
            <a:t>Techniek: </a:t>
          </a:r>
        </a:p>
        <a:p>
          <a:r>
            <a:rPr lang="nl-NL" dirty="0"/>
            <a:t>2612</a:t>
          </a:r>
          <a:endParaRPr lang="en-US" dirty="0"/>
        </a:p>
      </dgm:t>
    </dgm:pt>
    <dgm:pt modelId="{64DEEE09-CA4E-46C7-85F2-37BCE6F032CB}" type="parTrans" cxnId="{556D58EE-7104-4A45-8C12-DA85F227DC32}">
      <dgm:prSet/>
      <dgm:spPr/>
      <dgm:t>
        <a:bodyPr/>
        <a:lstStyle/>
        <a:p>
          <a:endParaRPr lang="en-US"/>
        </a:p>
      </dgm:t>
    </dgm:pt>
    <dgm:pt modelId="{55C972B3-762A-47FA-9F14-7A27C7458011}" type="sibTrans" cxnId="{556D58EE-7104-4A45-8C12-DA85F227DC32}">
      <dgm:prSet/>
      <dgm:spPr/>
      <dgm:t>
        <a:bodyPr/>
        <a:lstStyle/>
        <a:p>
          <a:endParaRPr lang="en-US"/>
        </a:p>
      </dgm:t>
    </dgm:pt>
    <dgm:pt modelId="{5282E963-85F8-4430-AE06-724C3231A80C}">
      <dgm:prSet/>
      <dgm:spPr/>
      <dgm:t>
        <a:bodyPr/>
        <a:lstStyle/>
        <a:p>
          <a:r>
            <a:rPr lang="nl-NL" dirty="0"/>
            <a:t>Zorg en Welzijn: </a:t>
          </a:r>
        </a:p>
        <a:p>
          <a:r>
            <a:rPr lang="nl-NL" dirty="0"/>
            <a:t>2301</a:t>
          </a:r>
          <a:endParaRPr lang="en-US" dirty="0"/>
        </a:p>
      </dgm:t>
    </dgm:pt>
    <dgm:pt modelId="{FE221AA8-DCF2-4023-B4D8-BC8F31B6DB99}" type="parTrans" cxnId="{5E011B6C-C60C-4420-B8B3-EEF19E19987C}">
      <dgm:prSet/>
      <dgm:spPr/>
      <dgm:t>
        <a:bodyPr/>
        <a:lstStyle/>
        <a:p>
          <a:endParaRPr lang="en-US"/>
        </a:p>
      </dgm:t>
    </dgm:pt>
    <dgm:pt modelId="{4DEC70E7-E1B4-48F4-8639-E5AF0DB6229F}" type="sibTrans" cxnId="{5E011B6C-C60C-4420-B8B3-EEF19E19987C}">
      <dgm:prSet/>
      <dgm:spPr/>
      <dgm:t>
        <a:bodyPr/>
        <a:lstStyle/>
        <a:p>
          <a:endParaRPr lang="en-US"/>
        </a:p>
      </dgm:t>
    </dgm:pt>
    <dgm:pt modelId="{1E57FEA4-D427-498B-9189-EE67A072F71E}" type="pres">
      <dgm:prSet presAssocID="{AB5EE0D2-E3F3-4071-89A1-2E768DAEE4AA}" presName="Name0" presStyleCnt="0">
        <dgm:presLayoutVars>
          <dgm:dir/>
          <dgm:animLvl val="lvl"/>
          <dgm:resizeHandles val="exact"/>
        </dgm:presLayoutVars>
      </dgm:prSet>
      <dgm:spPr/>
    </dgm:pt>
    <dgm:pt modelId="{AE45EC25-E877-4E0E-B6B1-26926A42AD25}" type="pres">
      <dgm:prSet presAssocID="{47CA53DB-24F5-4779-B955-50FA6F2BDC73}" presName="boxAndChildren" presStyleCnt="0"/>
      <dgm:spPr/>
    </dgm:pt>
    <dgm:pt modelId="{A56A3A4A-0837-488C-AF7D-E428D4CF7B2A}" type="pres">
      <dgm:prSet presAssocID="{47CA53DB-24F5-4779-B955-50FA6F2BDC73}" presName="parentTextBox" presStyleLbl="node1" presStyleIdx="0" presStyleCnt="2"/>
      <dgm:spPr/>
    </dgm:pt>
    <dgm:pt modelId="{09BF2D75-A622-4855-BBD8-C1292D8A2910}" type="pres">
      <dgm:prSet presAssocID="{47CA53DB-24F5-4779-B955-50FA6F2BDC73}" presName="entireBox" presStyleLbl="node1" presStyleIdx="0" presStyleCnt="2"/>
      <dgm:spPr/>
    </dgm:pt>
    <dgm:pt modelId="{1B8D5252-C4C7-42D2-90C6-EFBDF6E46E23}" type="pres">
      <dgm:prSet presAssocID="{47CA53DB-24F5-4779-B955-50FA6F2BDC73}" presName="descendantBox" presStyleCnt="0"/>
      <dgm:spPr/>
    </dgm:pt>
    <dgm:pt modelId="{A8AFE372-98B5-4137-A25E-7189BE782077}" type="pres">
      <dgm:prSet presAssocID="{DCD9E612-8C03-437E-9899-BF71FE3CD85C}" presName="childTextBox" presStyleLbl="fgAccFollowNode1" presStyleIdx="0" presStyleCnt="3">
        <dgm:presLayoutVars>
          <dgm:bulletEnabled val="1"/>
        </dgm:presLayoutVars>
      </dgm:prSet>
      <dgm:spPr/>
    </dgm:pt>
    <dgm:pt modelId="{50184178-967F-4D74-B1DC-706B2885A0C6}" type="pres">
      <dgm:prSet presAssocID="{29BC2692-71CF-4C65-855C-095015E2C51A}" presName="childTextBox" presStyleLbl="fgAccFollowNode1" presStyleIdx="1" presStyleCnt="3">
        <dgm:presLayoutVars>
          <dgm:bulletEnabled val="1"/>
        </dgm:presLayoutVars>
      </dgm:prSet>
      <dgm:spPr/>
    </dgm:pt>
    <dgm:pt modelId="{18C8B326-DB21-4E81-9919-15CDCBD525F7}" type="pres">
      <dgm:prSet presAssocID="{5282E963-85F8-4430-AE06-724C3231A80C}" presName="childTextBox" presStyleLbl="fgAccFollowNode1" presStyleIdx="2" presStyleCnt="3">
        <dgm:presLayoutVars>
          <dgm:bulletEnabled val="1"/>
        </dgm:presLayoutVars>
      </dgm:prSet>
      <dgm:spPr/>
    </dgm:pt>
    <dgm:pt modelId="{0A868C41-A284-4023-9DE3-75F2C86DEAC9}" type="pres">
      <dgm:prSet presAssocID="{B0B074A0-FC6C-471E-9DB5-08067259DFC1}" presName="sp" presStyleCnt="0"/>
      <dgm:spPr/>
    </dgm:pt>
    <dgm:pt modelId="{FA22CF69-93F0-4772-8689-B75071FA9CA4}" type="pres">
      <dgm:prSet presAssocID="{3203C1D0-6657-496C-B820-48A9A23D75DF}" presName="arrowAndChildren" presStyleCnt="0"/>
      <dgm:spPr/>
    </dgm:pt>
    <dgm:pt modelId="{95F1B93F-6D84-4537-9A38-29B4B7598E3A}" type="pres">
      <dgm:prSet presAssocID="{3203C1D0-6657-496C-B820-48A9A23D75DF}" presName="parentTextArrow" presStyleLbl="node1" presStyleIdx="1" presStyleCnt="2"/>
      <dgm:spPr/>
    </dgm:pt>
  </dgm:ptLst>
  <dgm:cxnLst>
    <dgm:cxn modelId="{80235035-A7EC-4D7D-BE5F-1C67766D1832}" srcId="{AB5EE0D2-E3F3-4071-89A1-2E768DAEE4AA}" destId="{47CA53DB-24F5-4779-B955-50FA6F2BDC73}" srcOrd="1" destOrd="0" parTransId="{6AD2B953-1326-4CC4-B9B4-4B134D062E78}" sibTransId="{70910F83-8329-494D-9571-8183FC3ECA7A}"/>
    <dgm:cxn modelId="{5E011B6C-C60C-4420-B8B3-EEF19E19987C}" srcId="{47CA53DB-24F5-4779-B955-50FA6F2BDC73}" destId="{5282E963-85F8-4430-AE06-724C3231A80C}" srcOrd="2" destOrd="0" parTransId="{FE221AA8-DCF2-4023-B4D8-BC8F31B6DB99}" sibTransId="{4DEC70E7-E1B4-48F4-8639-E5AF0DB6229F}"/>
    <dgm:cxn modelId="{C533EF72-48B4-4E4D-95C0-423BA726F324}" type="presOf" srcId="{DCD9E612-8C03-437E-9899-BF71FE3CD85C}" destId="{A8AFE372-98B5-4137-A25E-7189BE782077}" srcOrd="0" destOrd="0" presId="urn:microsoft.com/office/officeart/2005/8/layout/process4"/>
    <dgm:cxn modelId="{D8DCF874-327F-4C6E-A687-74E66AFCFD73}" type="presOf" srcId="{5282E963-85F8-4430-AE06-724C3231A80C}" destId="{18C8B326-DB21-4E81-9919-15CDCBD525F7}" srcOrd="0" destOrd="0" presId="urn:microsoft.com/office/officeart/2005/8/layout/process4"/>
    <dgm:cxn modelId="{E8070083-BE76-424D-86B8-54D008445CB0}" type="presOf" srcId="{3203C1D0-6657-496C-B820-48A9A23D75DF}" destId="{95F1B93F-6D84-4537-9A38-29B4B7598E3A}" srcOrd="0" destOrd="0" presId="urn:microsoft.com/office/officeart/2005/8/layout/process4"/>
    <dgm:cxn modelId="{95161B91-93A8-42B0-B9A2-8E0523B5775D}" srcId="{AB5EE0D2-E3F3-4071-89A1-2E768DAEE4AA}" destId="{3203C1D0-6657-496C-B820-48A9A23D75DF}" srcOrd="0" destOrd="0" parTransId="{F213156A-9050-4CA6-82A7-3609DE5A938F}" sibTransId="{B0B074A0-FC6C-471E-9DB5-08067259DFC1}"/>
    <dgm:cxn modelId="{7D716E95-4217-44A0-8A51-B566B0BCC9D8}" type="presOf" srcId="{47CA53DB-24F5-4779-B955-50FA6F2BDC73}" destId="{09BF2D75-A622-4855-BBD8-C1292D8A2910}" srcOrd="1" destOrd="0" presId="urn:microsoft.com/office/officeart/2005/8/layout/process4"/>
    <dgm:cxn modelId="{923AB2AF-C114-420E-948A-E9313A350732}" type="presOf" srcId="{AB5EE0D2-E3F3-4071-89A1-2E768DAEE4AA}" destId="{1E57FEA4-D427-498B-9189-EE67A072F71E}" srcOrd="0" destOrd="0" presId="urn:microsoft.com/office/officeart/2005/8/layout/process4"/>
    <dgm:cxn modelId="{9BE419BF-B22B-4A66-BB6C-2425D366EA3A}" srcId="{47CA53DB-24F5-4779-B955-50FA6F2BDC73}" destId="{DCD9E612-8C03-437E-9899-BF71FE3CD85C}" srcOrd="0" destOrd="0" parTransId="{E54AD2DF-ED58-444A-8B02-2A4B52E3B4A3}" sibTransId="{773588B8-738D-4888-8ADE-75564413D22C}"/>
    <dgm:cxn modelId="{2DD111CE-9DCB-469E-9EFC-801BD8DC50E9}" type="presOf" srcId="{47CA53DB-24F5-4779-B955-50FA6F2BDC73}" destId="{A56A3A4A-0837-488C-AF7D-E428D4CF7B2A}" srcOrd="0" destOrd="0" presId="urn:microsoft.com/office/officeart/2005/8/layout/process4"/>
    <dgm:cxn modelId="{556D58EE-7104-4A45-8C12-DA85F227DC32}" srcId="{47CA53DB-24F5-4779-B955-50FA6F2BDC73}" destId="{29BC2692-71CF-4C65-855C-095015E2C51A}" srcOrd="1" destOrd="0" parTransId="{64DEEE09-CA4E-46C7-85F2-37BCE6F032CB}" sibTransId="{55C972B3-762A-47FA-9F14-7A27C7458011}"/>
    <dgm:cxn modelId="{32B820F1-4ADD-44E9-B0A8-ECC62696B2B5}" type="presOf" srcId="{29BC2692-71CF-4C65-855C-095015E2C51A}" destId="{50184178-967F-4D74-B1DC-706B2885A0C6}" srcOrd="0" destOrd="0" presId="urn:microsoft.com/office/officeart/2005/8/layout/process4"/>
    <dgm:cxn modelId="{B90A8E08-9DFC-42A5-88DC-51253A68D54A}" type="presParOf" srcId="{1E57FEA4-D427-498B-9189-EE67A072F71E}" destId="{AE45EC25-E877-4E0E-B6B1-26926A42AD25}" srcOrd="0" destOrd="0" presId="urn:microsoft.com/office/officeart/2005/8/layout/process4"/>
    <dgm:cxn modelId="{83BF3536-E532-485C-85C8-326D926206AC}" type="presParOf" srcId="{AE45EC25-E877-4E0E-B6B1-26926A42AD25}" destId="{A56A3A4A-0837-488C-AF7D-E428D4CF7B2A}" srcOrd="0" destOrd="0" presId="urn:microsoft.com/office/officeart/2005/8/layout/process4"/>
    <dgm:cxn modelId="{F61663C6-FAEF-425E-99A6-B0DCB2963726}" type="presParOf" srcId="{AE45EC25-E877-4E0E-B6B1-26926A42AD25}" destId="{09BF2D75-A622-4855-BBD8-C1292D8A2910}" srcOrd="1" destOrd="0" presId="urn:microsoft.com/office/officeart/2005/8/layout/process4"/>
    <dgm:cxn modelId="{71AD9E71-94A8-4239-A829-E93D4498053B}" type="presParOf" srcId="{AE45EC25-E877-4E0E-B6B1-26926A42AD25}" destId="{1B8D5252-C4C7-42D2-90C6-EFBDF6E46E23}" srcOrd="2" destOrd="0" presId="urn:microsoft.com/office/officeart/2005/8/layout/process4"/>
    <dgm:cxn modelId="{3A024185-69E4-4535-B548-7C1542B322E3}" type="presParOf" srcId="{1B8D5252-C4C7-42D2-90C6-EFBDF6E46E23}" destId="{A8AFE372-98B5-4137-A25E-7189BE782077}" srcOrd="0" destOrd="0" presId="urn:microsoft.com/office/officeart/2005/8/layout/process4"/>
    <dgm:cxn modelId="{ACACC3EF-411D-4A92-9A86-245B95FA74C3}" type="presParOf" srcId="{1B8D5252-C4C7-42D2-90C6-EFBDF6E46E23}" destId="{50184178-967F-4D74-B1DC-706B2885A0C6}" srcOrd="1" destOrd="0" presId="urn:microsoft.com/office/officeart/2005/8/layout/process4"/>
    <dgm:cxn modelId="{273119D7-4C32-40B8-899B-E88B7B46E354}" type="presParOf" srcId="{1B8D5252-C4C7-42D2-90C6-EFBDF6E46E23}" destId="{18C8B326-DB21-4E81-9919-15CDCBD525F7}" srcOrd="2" destOrd="0" presId="urn:microsoft.com/office/officeart/2005/8/layout/process4"/>
    <dgm:cxn modelId="{BD2CD05D-AF16-4A47-88E4-DA7917F3F036}" type="presParOf" srcId="{1E57FEA4-D427-498B-9189-EE67A072F71E}" destId="{0A868C41-A284-4023-9DE3-75F2C86DEAC9}" srcOrd="1" destOrd="0" presId="urn:microsoft.com/office/officeart/2005/8/layout/process4"/>
    <dgm:cxn modelId="{B3652FE8-0CAA-4812-8557-291113185E85}" type="presParOf" srcId="{1E57FEA4-D427-498B-9189-EE67A072F71E}" destId="{FA22CF69-93F0-4772-8689-B75071FA9CA4}" srcOrd="2" destOrd="0" presId="urn:microsoft.com/office/officeart/2005/8/layout/process4"/>
    <dgm:cxn modelId="{0A0222D5-7C24-4B55-B980-D4341D62B434}" type="presParOf" srcId="{FA22CF69-93F0-4772-8689-B75071FA9CA4}" destId="{95F1B93F-6D84-4537-9A38-29B4B7598E3A}"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E3C542-F9C2-43F0-B4CD-A75B99E4DC27}"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nl-NL"/>
        </a:p>
      </dgm:t>
    </dgm:pt>
    <dgm:pt modelId="{FF831C3C-A4CD-4EA9-BAA7-4378DB69FB79}">
      <dgm:prSet phldrT="[Tekst]"/>
      <dgm:spPr>
        <a:solidFill>
          <a:schemeClr val="tx1">
            <a:lumMod val="60000"/>
            <a:lumOff val="40000"/>
          </a:schemeClr>
        </a:solidFill>
      </dgm:spPr>
      <dgm:t>
        <a:bodyPr/>
        <a:lstStyle/>
        <a:p>
          <a:r>
            <a:rPr lang="nl-NL" dirty="0"/>
            <a:t>Werving/</a:t>
          </a:r>
        </a:p>
        <a:p>
          <a:r>
            <a:rPr lang="nl-NL" dirty="0"/>
            <a:t>selectie</a:t>
          </a:r>
        </a:p>
      </dgm:t>
    </dgm:pt>
    <dgm:pt modelId="{CB2B36CF-927B-4E73-BABD-1F619B0E67E6}" type="parTrans" cxnId="{FF56B22A-F8F7-48E2-9517-8D44163F3458}">
      <dgm:prSet/>
      <dgm:spPr/>
      <dgm:t>
        <a:bodyPr/>
        <a:lstStyle/>
        <a:p>
          <a:endParaRPr lang="nl-NL"/>
        </a:p>
      </dgm:t>
    </dgm:pt>
    <dgm:pt modelId="{EEF4C025-DA75-4833-9D11-13FFD547655E}" type="sibTrans" cxnId="{FF56B22A-F8F7-48E2-9517-8D44163F3458}">
      <dgm:prSet/>
      <dgm:spPr/>
      <dgm:t>
        <a:bodyPr/>
        <a:lstStyle/>
        <a:p>
          <a:endParaRPr lang="nl-NL"/>
        </a:p>
      </dgm:t>
    </dgm:pt>
    <dgm:pt modelId="{69CEDDB4-B6C2-48C9-ABE0-9FB3249A65C0}">
      <dgm:prSet phldrT="[Tekst]"/>
      <dgm:spPr/>
      <dgm:t>
        <a:bodyPr/>
        <a:lstStyle/>
        <a:p>
          <a:r>
            <a:rPr lang="nl-NL" dirty="0"/>
            <a:t>Zelf solliciteren of</a:t>
          </a:r>
        </a:p>
      </dgm:t>
    </dgm:pt>
    <dgm:pt modelId="{38569571-16C6-44DD-9FAB-3BB4B5A87387}" type="parTrans" cxnId="{C5651BAC-6B70-4EA1-9288-CC60206FA48C}">
      <dgm:prSet/>
      <dgm:spPr/>
      <dgm:t>
        <a:bodyPr/>
        <a:lstStyle/>
        <a:p>
          <a:endParaRPr lang="nl-NL"/>
        </a:p>
      </dgm:t>
    </dgm:pt>
    <dgm:pt modelId="{47729699-E8CE-4418-AE2E-B6DDE750CA68}" type="sibTrans" cxnId="{C5651BAC-6B70-4EA1-9288-CC60206FA48C}">
      <dgm:prSet/>
      <dgm:spPr/>
      <dgm:t>
        <a:bodyPr/>
        <a:lstStyle/>
        <a:p>
          <a:endParaRPr lang="nl-NL"/>
        </a:p>
      </dgm:t>
    </dgm:pt>
    <dgm:pt modelId="{D86883C7-10A3-4755-8648-B63E7FA6A6EC}">
      <dgm:prSet phldrT="[Tekst]"/>
      <dgm:spPr/>
      <dgm:t>
        <a:bodyPr/>
        <a:lstStyle/>
        <a:p>
          <a:r>
            <a:rPr lang="nl-NL" dirty="0"/>
            <a:t>Stagematching</a:t>
          </a:r>
        </a:p>
      </dgm:t>
    </dgm:pt>
    <dgm:pt modelId="{65C4E9C0-42ED-4B6F-BE9F-F394AFB1802E}" type="parTrans" cxnId="{BF6C1A4D-5B78-4B81-96C4-39E7224EE734}">
      <dgm:prSet/>
      <dgm:spPr/>
      <dgm:t>
        <a:bodyPr/>
        <a:lstStyle/>
        <a:p>
          <a:endParaRPr lang="nl-NL"/>
        </a:p>
      </dgm:t>
    </dgm:pt>
    <dgm:pt modelId="{B7AD5E28-8F59-4C79-B652-7B71EF830541}" type="sibTrans" cxnId="{BF6C1A4D-5B78-4B81-96C4-39E7224EE734}">
      <dgm:prSet/>
      <dgm:spPr/>
      <dgm:t>
        <a:bodyPr/>
        <a:lstStyle/>
        <a:p>
          <a:endParaRPr lang="nl-NL"/>
        </a:p>
      </dgm:t>
    </dgm:pt>
    <dgm:pt modelId="{F2FB97C9-42AB-464F-A20B-19DB277A95D9}">
      <dgm:prSet phldrT="[Tekst]"/>
      <dgm:spPr>
        <a:solidFill>
          <a:schemeClr val="tx1">
            <a:lumMod val="60000"/>
            <a:lumOff val="40000"/>
          </a:schemeClr>
        </a:solidFill>
      </dgm:spPr>
      <dgm:t>
        <a:bodyPr/>
        <a:lstStyle/>
        <a:p>
          <a:r>
            <a:rPr lang="nl-NL" dirty="0"/>
            <a:t>Voorbereiding</a:t>
          </a:r>
        </a:p>
      </dgm:t>
    </dgm:pt>
    <dgm:pt modelId="{3B93DF74-CE4C-4C08-A1FC-5166CE9AA5E7}" type="parTrans" cxnId="{A3A14801-909D-4955-8052-5AE7093D0CFD}">
      <dgm:prSet/>
      <dgm:spPr/>
      <dgm:t>
        <a:bodyPr/>
        <a:lstStyle/>
        <a:p>
          <a:endParaRPr lang="nl-NL"/>
        </a:p>
      </dgm:t>
    </dgm:pt>
    <dgm:pt modelId="{508B1087-C4FA-4A42-8F3F-C8DF084EEC68}" type="sibTrans" cxnId="{A3A14801-909D-4955-8052-5AE7093D0CFD}">
      <dgm:prSet/>
      <dgm:spPr/>
      <dgm:t>
        <a:bodyPr/>
        <a:lstStyle/>
        <a:p>
          <a:endParaRPr lang="nl-NL"/>
        </a:p>
      </dgm:t>
    </dgm:pt>
    <dgm:pt modelId="{7E11B4EB-4C9A-4FAB-A130-31546DE28507}">
      <dgm:prSet phldrT="[Tekst]"/>
      <dgm:spPr>
        <a:solidFill>
          <a:schemeClr val="tx1">
            <a:lumMod val="60000"/>
            <a:lumOff val="40000"/>
          </a:schemeClr>
        </a:solidFill>
      </dgm:spPr>
      <dgm:t>
        <a:bodyPr/>
        <a:lstStyle/>
        <a:p>
          <a:r>
            <a:rPr lang="nl-NL" dirty="0"/>
            <a:t>Begeleiding</a:t>
          </a:r>
        </a:p>
      </dgm:t>
    </dgm:pt>
    <dgm:pt modelId="{91A0D716-9475-400D-B9A8-B175F05E1FC9}" type="parTrans" cxnId="{1CD62B40-F90F-4879-BDFD-B15F7BE48270}">
      <dgm:prSet/>
      <dgm:spPr/>
      <dgm:t>
        <a:bodyPr/>
        <a:lstStyle/>
        <a:p>
          <a:endParaRPr lang="nl-NL"/>
        </a:p>
      </dgm:t>
    </dgm:pt>
    <dgm:pt modelId="{808C6B39-82DE-407B-ADFF-ED443BED73FF}" type="sibTrans" cxnId="{1CD62B40-F90F-4879-BDFD-B15F7BE48270}">
      <dgm:prSet/>
      <dgm:spPr/>
      <dgm:t>
        <a:bodyPr/>
        <a:lstStyle/>
        <a:p>
          <a:endParaRPr lang="nl-NL"/>
        </a:p>
      </dgm:t>
    </dgm:pt>
    <dgm:pt modelId="{0F3AD1D5-7EFC-47C0-8B62-5DCF3EF442CF}">
      <dgm:prSet phldrT="[Tekst]"/>
      <dgm:spPr/>
      <dgm:t>
        <a:bodyPr/>
        <a:lstStyle/>
        <a:p>
          <a:r>
            <a:rPr lang="nl-NL" dirty="0"/>
            <a:t>3 contactmomenten</a:t>
          </a:r>
        </a:p>
      </dgm:t>
    </dgm:pt>
    <dgm:pt modelId="{893FC696-6580-4B9D-A2CB-7B5569CE9E11}" type="parTrans" cxnId="{52468E7F-9C22-4297-B90E-733767BB293F}">
      <dgm:prSet/>
      <dgm:spPr/>
      <dgm:t>
        <a:bodyPr/>
        <a:lstStyle/>
        <a:p>
          <a:endParaRPr lang="nl-NL"/>
        </a:p>
      </dgm:t>
    </dgm:pt>
    <dgm:pt modelId="{109E716D-3884-4DE2-8F76-BDA259FE095E}" type="sibTrans" cxnId="{52468E7F-9C22-4297-B90E-733767BB293F}">
      <dgm:prSet/>
      <dgm:spPr/>
      <dgm:t>
        <a:bodyPr/>
        <a:lstStyle/>
        <a:p>
          <a:endParaRPr lang="nl-NL"/>
        </a:p>
      </dgm:t>
    </dgm:pt>
    <dgm:pt modelId="{74E3EFE7-0356-4A45-ABAC-1B1B6F458C57}">
      <dgm:prSet phldrT="[Tekst]"/>
      <dgm:spPr/>
      <dgm:t>
        <a:bodyPr/>
        <a:lstStyle/>
        <a:p>
          <a:r>
            <a:rPr lang="nl-NL" dirty="0"/>
            <a:t>Tussenbeoordeling</a:t>
          </a:r>
        </a:p>
      </dgm:t>
    </dgm:pt>
    <dgm:pt modelId="{FB490390-74FA-428C-84C9-82FCA56250A3}" type="parTrans" cxnId="{FB00CD75-24E0-4FB8-8186-0E97ED4404A0}">
      <dgm:prSet/>
      <dgm:spPr/>
      <dgm:t>
        <a:bodyPr/>
        <a:lstStyle/>
        <a:p>
          <a:endParaRPr lang="nl-NL"/>
        </a:p>
      </dgm:t>
    </dgm:pt>
    <dgm:pt modelId="{8CA0247C-7B70-4579-B954-03DAF318A540}" type="sibTrans" cxnId="{FB00CD75-24E0-4FB8-8186-0E97ED4404A0}">
      <dgm:prSet/>
      <dgm:spPr/>
      <dgm:t>
        <a:bodyPr/>
        <a:lstStyle/>
        <a:p>
          <a:endParaRPr lang="nl-NL"/>
        </a:p>
      </dgm:t>
    </dgm:pt>
    <dgm:pt modelId="{1A81C8C2-3BBC-4E61-94AB-BFFC7268CCFA}">
      <dgm:prSet phldrT="[Tekst]"/>
      <dgm:spPr/>
      <dgm:t>
        <a:bodyPr/>
        <a:lstStyle/>
        <a:p>
          <a:r>
            <a:rPr lang="nl-NL" dirty="0"/>
            <a:t>BPVO</a:t>
          </a:r>
        </a:p>
      </dgm:t>
    </dgm:pt>
    <dgm:pt modelId="{DE4BEA19-9EB1-4937-AA6B-160365A71FCE}" type="parTrans" cxnId="{F73A5935-255C-460F-8868-ED0A9534C985}">
      <dgm:prSet/>
      <dgm:spPr/>
      <dgm:t>
        <a:bodyPr/>
        <a:lstStyle/>
        <a:p>
          <a:endParaRPr lang="nl-NL"/>
        </a:p>
      </dgm:t>
    </dgm:pt>
    <dgm:pt modelId="{7968B958-F952-4A58-9900-A2377993AB85}" type="sibTrans" cxnId="{F73A5935-255C-460F-8868-ED0A9534C985}">
      <dgm:prSet/>
      <dgm:spPr/>
      <dgm:t>
        <a:bodyPr/>
        <a:lstStyle/>
        <a:p>
          <a:endParaRPr lang="nl-NL"/>
        </a:p>
      </dgm:t>
    </dgm:pt>
    <dgm:pt modelId="{D5C9870C-CDD8-4A2F-B7E4-D528646BF07E}">
      <dgm:prSet phldrT="[Tekst]"/>
      <dgm:spPr>
        <a:solidFill>
          <a:schemeClr val="tx1">
            <a:lumMod val="60000"/>
            <a:lumOff val="40000"/>
          </a:schemeClr>
        </a:solidFill>
      </dgm:spPr>
      <dgm:t>
        <a:bodyPr/>
        <a:lstStyle/>
        <a:p>
          <a:r>
            <a:rPr lang="nl-NL" dirty="0"/>
            <a:t>Afronding</a:t>
          </a:r>
        </a:p>
      </dgm:t>
    </dgm:pt>
    <dgm:pt modelId="{9370B150-9350-4BB9-AF66-DB5032E704A2}" type="parTrans" cxnId="{0CF72256-F9B8-43B1-B1BF-C5D534D8BA2E}">
      <dgm:prSet/>
      <dgm:spPr/>
      <dgm:t>
        <a:bodyPr/>
        <a:lstStyle/>
        <a:p>
          <a:endParaRPr lang="nl-NL"/>
        </a:p>
      </dgm:t>
    </dgm:pt>
    <dgm:pt modelId="{B0D282F6-BA8D-4F6E-895A-ABA628419256}" type="sibTrans" cxnId="{0CF72256-F9B8-43B1-B1BF-C5D534D8BA2E}">
      <dgm:prSet/>
      <dgm:spPr/>
      <dgm:t>
        <a:bodyPr/>
        <a:lstStyle/>
        <a:p>
          <a:endParaRPr lang="nl-NL"/>
        </a:p>
      </dgm:t>
    </dgm:pt>
    <dgm:pt modelId="{F2950113-F72C-4E6F-A412-1049B465976B}">
      <dgm:prSet phldrT="[Tekst]"/>
      <dgm:spPr/>
      <dgm:t>
        <a:bodyPr/>
        <a:lstStyle/>
        <a:p>
          <a:r>
            <a:rPr lang="nl-NL" dirty="0"/>
            <a:t>Voorbereidingslessen BPV</a:t>
          </a:r>
        </a:p>
      </dgm:t>
    </dgm:pt>
    <dgm:pt modelId="{69167C87-45CA-453B-BA11-77623EA98B66}" type="sibTrans" cxnId="{307906A0-30FF-4A4F-877D-67FAD1BB9E26}">
      <dgm:prSet/>
      <dgm:spPr/>
      <dgm:t>
        <a:bodyPr/>
        <a:lstStyle/>
        <a:p>
          <a:endParaRPr lang="nl-NL"/>
        </a:p>
      </dgm:t>
    </dgm:pt>
    <dgm:pt modelId="{6074E609-2B93-4D88-8AF0-A3BAAFAFDBEB}" type="parTrans" cxnId="{307906A0-30FF-4A4F-877D-67FAD1BB9E26}">
      <dgm:prSet/>
      <dgm:spPr/>
      <dgm:t>
        <a:bodyPr/>
        <a:lstStyle/>
        <a:p>
          <a:endParaRPr lang="nl-NL"/>
        </a:p>
      </dgm:t>
    </dgm:pt>
    <dgm:pt modelId="{8329EF28-5564-4784-84B0-2D3039B667FA}">
      <dgm:prSet phldrT="[Tekst]"/>
      <dgm:spPr/>
      <dgm:t>
        <a:bodyPr/>
        <a:lstStyle/>
        <a:p>
          <a:pPr>
            <a:buFont typeface="Arial" panose="020B0604020202020204" pitchFamily="34" charset="0"/>
            <a:buChar char="•"/>
          </a:pPr>
          <a:r>
            <a:rPr lang="nl-NL" dirty="0"/>
            <a:t>Eindbeoordeling door leerbedrijf en school</a:t>
          </a:r>
        </a:p>
      </dgm:t>
    </dgm:pt>
    <dgm:pt modelId="{BB24C43B-F302-43E6-9EFD-92EAA4C115BE}" type="parTrans" cxnId="{690DF538-734C-4F37-AA8C-3FC6820042DC}">
      <dgm:prSet/>
      <dgm:spPr/>
      <dgm:t>
        <a:bodyPr/>
        <a:lstStyle/>
        <a:p>
          <a:endParaRPr lang="nl-NL"/>
        </a:p>
      </dgm:t>
    </dgm:pt>
    <dgm:pt modelId="{65ADFD44-AE5F-4C10-AEBB-B8FBADB1C75A}" type="sibTrans" cxnId="{690DF538-734C-4F37-AA8C-3FC6820042DC}">
      <dgm:prSet/>
      <dgm:spPr/>
      <dgm:t>
        <a:bodyPr/>
        <a:lstStyle/>
        <a:p>
          <a:endParaRPr lang="nl-NL"/>
        </a:p>
      </dgm:t>
    </dgm:pt>
    <dgm:pt modelId="{251DEB1D-C3D2-4339-A6CC-613DA805D6C6}">
      <dgm:prSet phldrT="[Tekst]"/>
      <dgm:spPr/>
      <dgm:t>
        <a:bodyPr/>
        <a:lstStyle/>
        <a:p>
          <a:r>
            <a:rPr lang="nl-NL" dirty="0"/>
            <a:t>Opdrachten BPV-werkboek </a:t>
          </a:r>
        </a:p>
      </dgm:t>
    </dgm:pt>
    <dgm:pt modelId="{B2FFEEE2-9ADB-44C9-9384-FB06305B3C86}" type="parTrans" cxnId="{2207767D-1AA3-4DE6-947A-A98D08E9097E}">
      <dgm:prSet/>
      <dgm:spPr/>
      <dgm:t>
        <a:bodyPr/>
        <a:lstStyle/>
        <a:p>
          <a:endParaRPr lang="nl-NL"/>
        </a:p>
      </dgm:t>
    </dgm:pt>
    <dgm:pt modelId="{30D5EBC5-B3ED-4050-B538-7F382D9B0FDD}" type="sibTrans" cxnId="{2207767D-1AA3-4DE6-947A-A98D08E9097E}">
      <dgm:prSet/>
      <dgm:spPr/>
      <dgm:t>
        <a:bodyPr/>
        <a:lstStyle/>
        <a:p>
          <a:endParaRPr lang="nl-NL"/>
        </a:p>
      </dgm:t>
    </dgm:pt>
    <dgm:pt modelId="{BA7BAF4C-B8E0-4A99-A766-4D0A9A3B2815}">
      <dgm:prSet/>
      <dgm:spPr/>
      <dgm:t>
        <a:bodyPr/>
        <a:lstStyle/>
        <a:p>
          <a:pPr>
            <a:buFont typeface="Arial" panose="020B0604020202020204" pitchFamily="34" charset="0"/>
            <a:buChar char="•"/>
          </a:pPr>
          <a:r>
            <a:rPr lang="nl-NL" dirty="0"/>
            <a:t>Einde BPV</a:t>
          </a:r>
        </a:p>
      </dgm:t>
    </dgm:pt>
    <dgm:pt modelId="{A14CB826-05B8-4AA6-940D-F86F82F55644}" type="sibTrans" cxnId="{B043C197-A91D-4253-831B-83509A37A56D}">
      <dgm:prSet/>
      <dgm:spPr/>
      <dgm:t>
        <a:bodyPr/>
        <a:lstStyle/>
        <a:p>
          <a:endParaRPr lang="nl-NL"/>
        </a:p>
      </dgm:t>
    </dgm:pt>
    <dgm:pt modelId="{3BB474B5-DFC7-40D3-BF54-00EB7E39476D}" type="parTrans" cxnId="{B043C197-A91D-4253-831B-83509A37A56D}">
      <dgm:prSet/>
      <dgm:spPr/>
      <dgm:t>
        <a:bodyPr/>
        <a:lstStyle/>
        <a:p>
          <a:endParaRPr lang="nl-NL"/>
        </a:p>
      </dgm:t>
    </dgm:pt>
    <dgm:pt modelId="{636CAA88-6B23-4F85-A08C-62BC1E1643EE}" type="pres">
      <dgm:prSet presAssocID="{09E3C542-F9C2-43F0-B4CD-A75B99E4DC27}" presName="theList" presStyleCnt="0">
        <dgm:presLayoutVars>
          <dgm:dir/>
          <dgm:animLvl val="lvl"/>
          <dgm:resizeHandles val="exact"/>
        </dgm:presLayoutVars>
      </dgm:prSet>
      <dgm:spPr/>
    </dgm:pt>
    <dgm:pt modelId="{966822D0-F44C-4786-A751-FBE1E6A372B5}" type="pres">
      <dgm:prSet presAssocID="{FF831C3C-A4CD-4EA9-BAA7-4378DB69FB79}" presName="compNode" presStyleCnt="0"/>
      <dgm:spPr/>
    </dgm:pt>
    <dgm:pt modelId="{A831952B-22DF-4A7B-8E56-40F34527E1C3}" type="pres">
      <dgm:prSet presAssocID="{FF831C3C-A4CD-4EA9-BAA7-4378DB69FB79}" presName="noGeometry" presStyleCnt="0"/>
      <dgm:spPr/>
    </dgm:pt>
    <dgm:pt modelId="{6482260E-9F14-411A-81FD-20EF25B018C1}" type="pres">
      <dgm:prSet presAssocID="{FF831C3C-A4CD-4EA9-BAA7-4378DB69FB79}" presName="childTextVisible" presStyleLbl="bgAccFollowNode1" presStyleIdx="0" presStyleCnt="4">
        <dgm:presLayoutVars>
          <dgm:bulletEnabled val="1"/>
        </dgm:presLayoutVars>
      </dgm:prSet>
      <dgm:spPr/>
    </dgm:pt>
    <dgm:pt modelId="{C088DDC4-6D24-4756-90F3-C1456004516B}" type="pres">
      <dgm:prSet presAssocID="{FF831C3C-A4CD-4EA9-BAA7-4378DB69FB79}" presName="childTextHidden" presStyleLbl="bgAccFollowNode1" presStyleIdx="0" presStyleCnt="4"/>
      <dgm:spPr/>
    </dgm:pt>
    <dgm:pt modelId="{D243B24F-A465-4722-89CF-80A11AF6E3E9}" type="pres">
      <dgm:prSet presAssocID="{FF831C3C-A4CD-4EA9-BAA7-4378DB69FB79}" presName="parentText" presStyleLbl="node1" presStyleIdx="0" presStyleCnt="4">
        <dgm:presLayoutVars>
          <dgm:chMax val="1"/>
          <dgm:bulletEnabled val="1"/>
        </dgm:presLayoutVars>
      </dgm:prSet>
      <dgm:spPr/>
    </dgm:pt>
    <dgm:pt modelId="{714C09ED-92F4-4AD9-8033-DE81FC56F334}" type="pres">
      <dgm:prSet presAssocID="{FF831C3C-A4CD-4EA9-BAA7-4378DB69FB79}" presName="aSpace" presStyleCnt="0"/>
      <dgm:spPr/>
    </dgm:pt>
    <dgm:pt modelId="{6860DA33-A17E-4A03-A12C-F012ED9217EE}" type="pres">
      <dgm:prSet presAssocID="{F2FB97C9-42AB-464F-A20B-19DB277A95D9}" presName="compNode" presStyleCnt="0"/>
      <dgm:spPr/>
    </dgm:pt>
    <dgm:pt modelId="{3ADAC9DE-C773-4CD0-860D-2B6CD865AF13}" type="pres">
      <dgm:prSet presAssocID="{F2FB97C9-42AB-464F-A20B-19DB277A95D9}" presName="noGeometry" presStyleCnt="0"/>
      <dgm:spPr/>
    </dgm:pt>
    <dgm:pt modelId="{3C6DB4F9-4631-4A15-81CB-7717DD5EAD33}" type="pres">
      <dgm:prSet presAssocID="{F2FB97C9-42AB-464F-A20B-19DB277A95D9}" presName="childTextVisible" presStyleLbl="bgAccFollowNode1" presStyleIdx="1" presStyleCnt="4">
        <dgm:presLayoutVars>
          <dgm:bulletEnabled val="1"/>
        </dgm:presLayoutVars>
      </dgm:prSet>
      <dgm:spPr/>
    </dgm:pt>
    <dgm:pt modelId="{5304598F-91DC-4905-8049-84D50D7D5C8D}" type="pres">
      <dgm:prSet presAssocID="{F2FB97C9-42AB-464F-A20B-19DB277A95D9}" presName="childTextHidden" presStyleLbl="bgAccFollowNode1" presStyleIdx="1" presStyleCnt="4"/>
      <dgm:spPr/>
    </dgm:pt>
    <dgm:pt modelId="{B6928B61-7A9B-4F0D-82FD-96794693DA5D}" type="pres">
      <dgm:prSet presAssocID="{F2FB97C9-42AB-464F-A20B-19DB277A95D9}" presName="parentText" presStyleLbl="node1" presStyleIdx="1" presStyleCnt="4">
        <dgm:presLayoutVars>
          <dgm:chMax val="1"/>
          <dgm:bulletEnabled val="1"/>
        </dgm:presLayoutVars>
      </dgm:prSet>
      <dgm:spPr/>
    </dgm:pt>
    <dgm:pt modelId="{EC4F1391-911C-44A4-9FE1-8157875263D1}" type="pres">
      <dgm:prSet presAssocID="{F2FB97C9-42AB-464F-A20B-19DB277A95D9}" presName="aSpace" presStyleCnt="0"/>
      <dgm:spPr/>
    </dgm:pt>
    <dgm:pt modelId="{2BFC6515-BDB2-419E-8488-B68B4B2E3721}" type="pres">
      <dgm:prSet presAssocID="{7E11B4EB-4C9A-4FAB-A130-31546DE28507}" presName="compNode" presStyleCnt="0"/>
      <dgm:spPr/>
    </dgm:pt>
    <dgm:pt modelId="{F6FD1A5E-203F-4DB8-A156-232D4E268108}" type="pres">
      <dgm:prSet presAssocID="{7E11B4EB-4C9A-4FAB-A130-31546DE28507}" presName="noGeometry" presStyleCnt="0"/>
      <dgm:spPr/>
    </dgm:pt>
    <dgm:pt modelId="{0E861105-5A82-4EA6-9895-B408BCBAE18A}" type="pres">
      <dgm:prSet presAssocID="{7E11B4EB-4C9A-4FAB-A130-31546DE28507}" presName="childTextVisible" presStyleLbl="bgAccFollowNode1" presStyleIdx="2" presStyleCnt="4">
        <dgm:presLayoutVars>
          <dgm:bulletEnabled val="1"/>
        </dgm:presLayoutVars>
      </dgm:prSet>
      <dgm:spPr/>
    </dgm:pt>
    <dgm:pt modelId="{BEB824BF-CCE0-42EC-BD8E-91E4692A619A}" type="pres">
      <dgm:prSet presAssocID="{7E11B4EB-4C9A-4FAB-A130-31546DE28507}" presName="childTextHidden" presStyleLbl="bgAccFollowNode1" presStyleIdx="2" presStyleCnt="4"/>
      <dgm:spPr/>
    </dgm:pt>
    <dgm:pt modelId="{54320BB0-62F2-4CDA-8240-67163EA2C4F5}" type="pres">
      <dgm:prSet presAssocID="{7E11B4EB-4C9A-4FAB-A130-31546DE28507}" presName="parentText" presStyleLbl="node1" presStyleIdx="2" presStyleCnt="4">
        <dgm:presLayoutVars>
          <dgm:chMax val="1"/>
          <dgm:bulletEnabled val="1"/>
        </dgm:presLayoutVars>
      </dgm:prSet>
      <dgm:spPr/>
    </dgm:pt>
    <dgm:pt modelId="{0214E423-ABA1-4AFF-9DC4-834A2BEA35D4}" type="pres">
      <dgm:prSet presAssocID="{7E11B4EB-4C9A-4FAB-A130-31546DE28507}" presName="aSpace" presStyleCnt="0"/>
      <dgm:spPr/>
    </dgm:pt>
    <dgm:pt modelId="{947A5088-D16B-4DEC-ABA6-A4B0E845AB71}" type="pres">
      <dgm:prSet presAssocID="{D5C9870C-CDD8-4A2F-B7E4-D528646BF07E}" presName="compNode" presStyleCnt="0"/>
      <dgm:spPr/>
    </dgm:pt>
    <dgm:pt modelId="{CBCC9E8F-1CDF-4FB8-A37D-B4D5188D38C0}" type="pres">
      <dgm:prSet presAssocID="{D5C9870C-CDD8-4A2F-B7E4-D528646BF07E}" presName="noGeometry" presStyleCnt="0"/>
      <dgm:spPr/>
    </dgm:pt>
    <dgm:pt modelId="{AE2065F1-125B-4B43-9A03-D802E1E0A06F}" type="pres">
      <dgm:prSet presAssocID="{D5C9870C-CDD8-4A2F-B7E4-D528646BF07E}" presName="childTextVisible" presStyleLbl="bgAccFollowNode1" presStyleIdx="3" presStyleCnt="4">
        <dgm:presLayoutVars>
          <dgm:bulletEnabled val="1"/>
        </dgm:presLayoutVars>
      </dgm:prSet>
      <dgm:spPr/>
    </dgm:pt>
    <dgm:pt modelId="{F9069989-ED99-414F-B044-AE651714A569}" type="pres">
      <dgm:prSet presAssocID="{D5C9870C-CDD8-4A2F-B7E4-D528646BF07E}" presName="childTextHidden" presStyleLbl="bgAccFollowNode1" presStyleIdx="3" presStyleCnt="4"/>
      <dgm:spPr/>
    </dgm:pt>
    <dgm:pt modelId="{0DAD5C0A-23D9-4308-BA19-C7C1A5EB3DAA}" type="pres">
      <dgm:prSet presAssocID="{D5C9870C-CDD8-4A2F-B7E4-D528646BF07E}" presName="parentText" presStyleLbl="node1" presStyleIdx="3" presStyleCnt="4">
        <dgm:presLayoutVars>
          <dgm:chMax val="1"/>
          <dgm:bulletEnabled val="1"/>
        </dgm:presLayoutVars>
      </dgm:prSet>
      <dgm:spPr/>
    </dgm:pt>
  </dgm:ptLst>
  <dgm:cxnLst>
    <dgm:cxn modelId="{A3A14801-909D-4955-8052-5AE7093D0CFD}" srcId="{09E3C542-F9C2-43F0-B4CD-A75B99E4DC27}" destId="{F2FB97C9-42AB-464F-A20B-19DB277A95D9}" srcOrd="1" destOrd="0" parTransId="{3B93DF74-CE4C-4C08-A1FC-5166CE9AA5E7}" sibTransId="{508B1087-C4FA-4A42-8F3F-C8DF084EEC68}"/>
    <dgm:cxn modelId="{49CE4B05-7059-4B98-814E-261DA95FF445}" type="presOf" srcId="{74E3EFE7-0356-4A45-ABAC-1B1B6F458C57}" destId="{BEB824BF-CCE0-42EC-BD8E-91E4692A619A}" srcOrd="1" destOrd="1" presId="urn:microsoft.com/office/officeart/2005/8/layout/hProcess6"/>
    <dgm:cxn modelId="{C1975D10-3B0E-4967-947E-A421A9BF6829}" type="presOf" srcId="{BA7BAF4C-B8E0-4A99-A766-4D0A9A3B2815}" destId="{F9069989-ED99-414F-B044-AE651714A569}" srcOrd="1" destOrd="1" presId="urn:microsoft.com/office/officeart/2005/8/layout/hProcess6"/>
    <dgm:cxn modelId="{185FFA15-6EF5-4276-A726-B6CDF866E866}" type="presOf" srcId="{D86883C7-10A3-4755-8648-B63E7FA6A6EC}" destId="{6482260E-9F14-411A-81FD-20EF25B018C1}" srcOrd="0" destOrd="1" presId="urn:microsoft.com/office/officeart/2005/8/layout/hProcess6"/>
    <dgm:cxn modelId="{BEEFC417-D9C5-43F6-B868-EBE833CFE9EC}" type="presOf" srcId="{69CEDDB4-B6C2-48C9-ABE0-9FB3249A65C0}" destId="{C088DDC4-6D24-4756-90F3-C1456004516B}" srcOrd="1" destOrd="0" presId="urn:microsoft.com/office/officeart/2005/8/layout/hProcess6"/>
    <dgm:cxn modelId="{B3AEF91A-0F3F-48A1-BAAF-602942259393}" type="presOf" srcId="{0F3AD1D5-7EFC-47C0-8B62-5DCF3EF442CF}" destId="{BEB824BF-CCE0-42EC-BD8E-91E4692A619A}" srcOrd="1" destOrd="0" presId="urn:microsoft.com/office/officeart/2005/8/layout/hProcess6"/>
    <dgm:cxn modelId="{B0325B25-0498-4564-A3E7-7CF9D6EED1E4}" type="presOf" srcId="{D86883C7-10A3-4755-8648-B63E7FA6A6EC}" destId="{C088DDC4-6D24-4756-90F3-C1456004516B}" srcOrd="1" destOrd="1" presId="urn:microsoft.com/office/officeart/2005/8/layout/hProcess6"/>
    <dgm:cxn modelId="{FF56B22A-F8F7-48E2-9517-8D44163F3458}" srcId="{09E3C542-F9C2-43F0-B4CD-A75B99E4DC27}" destId="{FF831C3C-A4CD-4EA9-BAA7-4378DB69FB79}" srcOrd="0" destOrd="0" parTransId="{CB2B36CF-927B-4E73-BABD-1F619B0E67E6}" sibTransId="{EEF4C025-DA75-4833-9D11-13FFD547655E}"/>
    <dgm:cxn modelId="{29E3B52C-7833-4612-B5C2-C5348E2517FA}" type="presOf" srcId="{D5C9870C-CDD8-4A2F-B7E4-D528646BF07E}" destId="{0DAD5C0A-23D9-4308-BA19-C7C1A5EB3DAA}" srcOrd="0" destOrd="0" presId="urn:microsoft.com/office/officeart/2005/8/layout/hProcess6"/>
    <dgm:cxn modelId="{F73A5935-255C-460F-8868-ED0A9534C985}" srcId="{F2FB97C9-42AB-464F-A20B-19DB277A95D9}" destId="{1A81C8C2-3BBC-4E61-94AB-BFFC7268CCFA}" srcOrd="0" destOrd="0" parTransId="{DE4BEA19-9EB1-4937-AA6B-160365A71FCE}" sibTransId="{7968B958-F952-4A58-9900-A2377993AB85}"/>
    <dgm:cxn modelId="{690DF538-734C-4F37-AA8C-3FC6820042DC}" srcId="{D5C9870C-CDD8-4A2F-B7E4-D528646BF07E}" destId="{8329EF28-5564-4784-84B0-2D3039B667FA}" srcOrd="0" destOrd="0" parTransId="{BB24C43B-F302-43E6-9EFD-92EAA4C115BE}" sibTransId="{65ADFD44-AE5F-4C10-AEBB-B8FBADB1C75A}"/>
    <dgm:cxn modelId="{1CD62B40-F90F-4879-BDFD-B15F7BE48270}" srcId="{09E3C542-F9C2-43F0-B4CD-A75B99E4DC27}" destId="{7E11B4EB-4C9A-4FAB-A130-31546DE28507}" srcOrd="2" destOrd="0" parTransId="{91A0D716-9475-400D-B9A8-B175F05E1FC9}" sibTransId="{808C6B39-82DE-407B-ADFF-ED443BED73FF}"/>
    <dgm:cxn modelId="{2E592249-A79F-4D50-A690-C2C1A4071B00}" type="presOf" srcId="{8329EF28-5564-4784-84B0-2D3039B667FA}" destId="{AE2065F1-125B-4B43-9A03-D802E1E0A06F}" srcOrd="0" destOrd="0" presId="urn:microsoft.com/office/officeart/2005/8/layout/hProcess6"/>
    <dgm:cxn modelId="{BF6C1A4D-5B78-4B81-96C4-39E7224EE734}" srcId="{FF831C3C-A4CD-4EA9-BAA7-4378DB69FB79}" destId="{D86883C7-10A3-4755-8648-B63E7FA6A6EC}" srcOrd="1" destOrd="0" parTransId="{65C4E9C0-42ED-4B6F-BE9F-F394AFB1802E}" sibTransId="{B7AD5E28-8F59-4C79-B652-7B71EF830541}"/>
    <dgm:cxn modelId="{80A23D6D-E7B8-4E55-AC16-3D1BBEEAC89B}" type="presOf" srcId="{F2FB97C9-42AB-464F-A20B-19DB277A95D9}" destId="{B6928B61-7A9B-4F0D-82FD-96794693DA5D}" srcOrd="0" destOrd="0" presId="urn:microsoft.com/office/officeart/2005/8/layout/hProcess6"/>
    <dgm:cxn modelId="{19BF6D6D-E4B0-441F-A3DC-E22E4AA7B032}" type="presOf" srcId="{251DEB1D-C3D2-4339-A6CC-613DA805D6C6}" destId="{BEB824BF-CCE0-42EC-BD8E-91E4692A619A}" srcOrd="1" destOrd="2" presId="urn:microsoft.com/office/officeart/2005/8/layout/hProcess6"/>
    <dgm:cxn modelId="{9AA06A70-611D-41F7-9475-22BB7D228F1A}" type="presOf" srcId="{74E3EFE7-0356-4A45-ABAC-1B1B6F458C57}" destId="{0E861105-5A82-4EA6-9895-B408BCBAE18A}" srcOrd="0" destOrd="1" presId="urn:microsoft.com/office/officeart/2005/8/layout/hProcess6"/>
    <dgm:cxn modelId="{FB00CD75-24E0-4FB8-8186-0E97ED4404A0}" srcId="{7E11B4EB-4C9A-4FAB-A130-31546DE28507}" destId="{74E3EFE7-0356-4A45-ABAC-1B1B6F458C57}" srcOrd="1" destOrd="0" parTransId="{FB490390-74FA-428C-84C9-82FCA56250A3}" sibTransId="{8CA0247C-7B70-4579-B954-03DAF318A540}"/>
    <dgm:cxn modelId="{0CF72256-F9B8-43B1-B1BF-C5D534D8BA2E}" srcId="{09E3C542-F9C2-43F0-B4CD-A75B99E4DC27}" destId="{D5C9870C-CDD8-4A2F-B7E4-D528646BF07E}" srcOrd="3" destOrd="0" parTransId="{9370B150-9350-4BB9-AF66-DB5032E704A2}" sibTransId="{B0D282F6-BA8D-4F6E-895A-ABA628419256}"/>
    <dgm:cxn modelId="{2207767D-1AA3-4DE6-947A-A98D08E9097E}" srcId="{7E11B4EB-4C9A-4FAB-A130-31546DE28507}" destId="{251DEB1D-C3D2-4339-A6CC-613DA805D6C6}" srcOrd="2" destOrd="0" parTransId="{B2FFEEE2-9ADB-44C9-9384-FB06305B3C86}" sibTransId="{30D5EBC5-B3ED-4050-B538-7F382D9B0FDD}"/>
    <dgm:cxn modelId="{52468E7F-9C22-4297-B90E-733767BB293F}" srcId="{7E11B4EB-4C9A-4FAB-A130-31546DE28507}" destId="{0F3AD1D5-7EFC-47C0-8B62-5DCF3EF442CF}" srcOrd="0" destOrd="0" parTransId="{893FC696-6580-4B9D-A2CB-7B5569CE9E11}" sibTransId="{109E716D-3884-4DE2-8F76-BDA259FE095E}"/>
    <dgm:cxn modelId="{55F53582-31BC-4999-9D4F-DD5310AEFFDF}" type="presOf" srcId="{09E3C542-F9C2-43F0-B4CD-A75B99E4DC27}" destId="{636CAA88-6B23-4F85-A08C-62BC1E1643EE}" srcOrd="0" destOrd="0" presId="urn:microsoft.com/office/officeart/2005/8/layout/hProcess6"/>
    <dgm:cxn modelId="{E0ED9482-27CB-476C-86F0-A84CE6D6D0CC}" type="presOf" srcId="{BA7BAF4C-B8E0-4A99-A766-4D0A9A3B2815}" destId="{AE2065F1-125B-4B43-9A03-D802E1E0A06F}" srcOrd="0" destOrd="1" presId="urn:microsoft.com/office/officeart/2005/8/layout/hProcess6"/>
    <dgm:cxn modelId="{D9633786-B250-45EA-9608-B16B40B9CF02}" type="presOf" srcId="{1A81C8C2-3BBC-4E61-94AB-BFFC7268CCFA}" destId="{3C6DB4F9-4631-4A15-81CB-7717DD5EAD33}" srcOrd="0" destOrd="0" presId="urn:microsoft.com/office/officeart/2005/8/layout/hProcess6"/>
    <dgm:cxn modelId="{674E2491-5E2F-4DED-AA60-31C0A1727AEE}" type="presOf" srcId="{69CEDDB4-B6C2-48C9-ABE0-9FB3249A65C0}" destId="{6482260E-9F14-411A-81FD-20EF25B018C1}" srcOrd="0" destOrd="0" presId="urn:microsoft.com/office/officeart/2005/8/layout/hProcess6"/>
    <dgm:cxn modelId="{B043C197-A91D-4253-831B-83509A37A56D}" srcId="{D5C9870C-CDD8-4A2F-B7E4-D528646BF07E}" destId="{BA7BAF4C-B8E0-4A99-A766-4D0A9A3B2815}" srcOrd="1" destOrd="0" parTransId="{3BB474B5-DFC7-40D3-BF54-00EB7E39476D}" sibTransId="{A14CB826-05B8-4AA6-940D-F86F82F55644}"/>
    <dgm:cxn modelId="{307906A0-30FF-4A4F-877D-67FAD1BB9E26}" srcId="{F2FB97C9-42AB-464F-A20B-19DB277A95D9}" destId="{F2950113-F72C-4E6F-A412-1049B465976B}" srcOrd="1" destOrd="0" parTransId="{6074E609-2B93-4D88-8AF0-A3BAAFAFDBEB}" sibTransId="{69167C87-45CA-453B-BA11-77623EA98B66}"/>
    <dgm:cxn modelId="{3C0204A7-DFED-4DC3-9B44-946A5BFF5669}" type="presOf" srcId="{FF831C3C-A4CD-4EA9-BAA7-4378DB69FB79}" destId="{D243B24F-A465-4722-89CF-80A11AF6E3E9}" srcOrd="0" destOrd="0" presId="urn:microsoft.com/office/officeart/2005/8/layout/hProcess6"/>
    <dgm:cxn modelId="{C5651BAC-6B70-4EA1-9288-CC60206FA48C}" srcId="{FF831C3C-A4CD-4EA9-BAA7-4378DB69FB79}" destId="{69CEDDB4-B6C2-48C9-ABE0-9FB3249A65C0}" srcOrd="0" destOrd="0" parTransId="{38569571-16C6-44DD-9FAB-3BB4B5A87387}" sibTransId="{47729699-E8CE-4418-AE2E-B6DDE750CA68}"/>
    <dgm:cxn modelId="{73E4DEAF-F0EA-42C6-A934-2FF43C560F89}" type="presOf" srcId="{0F3AD1D5-7EFC-47C0-8B62-5DCF3EF442CF}" destId="{0E861105-5A82-4EA6-9895-B408BCBAE18A}" srcOrd="0" destOrd="0" presId="urn:microsoft.com/office/officeart/2005/8/layout/hProcess6"/>
    <dgm:cxn modelId="{2C7B0BC3-B09C-4050-A3CE-6E0C21170818}" type="presOf" srcId="{1A81C8C2-3BBC-4E61-94AB-BFFC7268CCFA}" destId="{5304598F-91DC-4905-8049-84D50D7D5C8D}" srcOrd="1" destOrd="0" presId="urn:microsoft.com/office/officeart/2005/8/layout/hProcess6"/>
    <dgm:cxn modelId="{89ABDCC9-B6FA-47BC-9881-F99EBC644682}" type="presOf" srcId="{F2950113-F72C-4E6F-A412-1049B465976B}" destId="{5304598F-91DC-4905-8049-84D50D7D5C8D}" srcOrd="1" destOrd="1" presId="urn:microsoft.com/office/officeart/2005/8/layout/hProcess6"/>
    <dgm:cxn modelId="{CFC244E4-168F-4AE4-A994-F437F8E647BE}" type="presOf" srcId="{7E11B4EB-4C9A-4FAB-A130-31546DE28507}" destId="{54320BB0-62F2-4CDA-8240-67163EA2C4F5}" srcOrd="0" destOrd="0" presId="urn:microsoft.com/office/officeart/2005/8/layout/hProcess6"/>
    <dgm:cxn modelId="{03FA4DEF-849B-410B-AAE4-A9C7EA7E8CAB}" type="presOf" srcId="{F2950113-F72C-4E6F-A412-1049B465976B}" destId="{3C6DB4F9-4631-4A15-81CB-7717DD5EAD33}" srcOrd="0" destOrd="1" presId="urn:microsoft.com/office/officeart/2005/8/layout/hProcess6"/>
    <dgm:cxn modelId="{FAB61FF2-2A3B-46D6-AFF6-7FB1F8837B59}" type="presOf" srcId="{8329EF28-5564-4784-84B0-2D3039B667FA}" destId="{F9069989-ED99-414F-B044-AE651714A569}" srcOrd="1" destOrd="0" presId="urn:microsoft.com/office/officeart/2005/8/layout/hProcess6"/>
    <dgm:cxn modelId="{022984F6-1FCB-4763-BF6D-23D09E8BCC70}" type="presOf" srcId="{251DEB1D-C3D2-4339-A6CC-613DA805D6C6}" destId="{0E861105-5A82-4EA6-9895-B408BCBAE18A}" srcOrd="0" destOrd="2" presId="urn:microsoft.com/office/officeart/2005/8/layout/hProcess6"/>
    <dgm:cxn modelId="{4A77694A-9BC0-421C-86DF-089CCC26D495}" type="presParOf" srcId="{636CAA88-6B23-4F85-A08C-62BC1E1643EE}" destId="{966822D0-F44C-4786-A751-FBE1E6A372B5}" srcOrd="0" destOrd="0" presId="urn:microsoft.com/office/officeart/2005/8/layout/hProcess6"/>
    <dgm:cxn modelId="{F43BB015-A69E-4E9B-843E-EC4184731B21}" type="presParOf" srcId="{966822D0-F44C-4786-A751-FBE1E6A372B5}" destId="{A831952B-22DF-4A7B-8E56-40F34527E1C3}" srcOrd="0" destOrd="0" presId="urn:microsoft.com/office/officeart/2005/8/layout/hProcess6"/>
    <dgm:cxn modelId="{38FD22D3-48D3-41DB-9982-820C8A7B0CC4}" type="presParOf" srcId="{966822D0-F44C-4786-A751-FBE1E6A372B5}" destId="{6482260E-9F14-411A-81FD-20EF25B018C1}" srcOrd="1" destOrd="0" presId="urn:microsoft.com/office/officeart/2005/8/layout/hProcess6"/>
    <dgm:cxn modelId="{2183FB4C-28B7-4CA2-B08E-5F0B78AD248F}" type="presParOf" srcId="{966822D0-F44C-4786-A751-FBE1E6A372B5}" destId="{C088DDC4-6D24-4756-90F3-C1456004516B}" srcOrd="2" destOrd="0" presId="urn:microsoft.com/office/officeart/2005/8/layout/hProcess6"/>
    <dgm:cxn modelId="{C04E34B3-2237-4277-BEDA-28A1E71C38FC}" type="presParOf" srcId="{966822D0-F44C-4786-A751-FBE1E6A372B5}" destId="{D243B24F-A465-4722-89CF-80A11AF6E3E9}" srcOrd="3" destOrd="0" presId="urn:microsoft.com/office/officeart/2005/8/layout/hProcess6"/>
    <dgm:cxn modelId="{F7C48139-EC60-4559-BA31-B25CF6489CE0}" type="presParOf" srcId="{636CAA88-6B23-4F85-A08C-62BC1E1643EE}" destId="{714C09ED-92F4-4AD9-8033-DE81FC56F334}" srcOrd="1" destOrd="0" presId="urn:microsoft.com/office/officeart/2005/8/layout/hProcess6"/>
    <dgm:cxn modelId="{D7356805-465D-4860-9AC5-83F79F003E6C}" type="presParOf" srcId="{636CAA88-6B23-4F85-A08C-62BC1E1643EE}" destId="{6860DA33-A17E-4A03-A12C-F012ED9217EE}" srcOrd="2" destOrd="0" presId="urn:microsoft.com/office/officeart/2005/8/layout/hProcess6"/>
    <dgm:cxn modelId="{73AD9AE6-44DD-4380-8154-18ABAE338E7A}" type="presParOf" srcId="{6860DA33-A17E-4A03-A12C-F012ED9217EE}" destId="{3ADAC9DE-C773-4CD0-860D-2B6CD865AF13}" srcOrd="0" destOrd="0" presId="urn:microsoft.com/office/officeart/2005/8/layout/hProcess6"/>
    <dgm:cxn modelId="{333DED7D-0D03-4840-A9CA-72F6F0252C90}" type="presParOf" srcId="{6860DA33-A17E-4A03-A12C-F012ED9217EE}" destId="{3C6DB4F9-4631-4A15-81CB-7717DD5EAD33}" srcOrd="1" destOrd="0" presId="urn:microsoft.com/office/officeart/2005/8/layout/hProcess6"/>
    <dgm:cxn modelId="{B5E7770D-C22A-470F-B50B-6CC602A2D63C}" type="presParOf" srcId="{6860DA33-A17E-4A03-A12C-F012ED9217EE}" destId="{5304598F-91DC-4905-8049-84D50D7D5C8D}" srcOrd="2" destOrd="0" presId="urn:microsoft.com/office/officeart/2005/8/layout/hProcess6"/>
    <dgm:cxn modelId="{C1F6CD8A-5779-44D7-B777-10084354DE06}" type="presParOf" srcId="{6860DA33-A17E-4A03-A12C-F012ED9217EE}" destId="{B6928B61-7A9B-4F0D-82FD-96794693DA5D}" srcOrd="3" destOrd="0" presId="urn:microsoft.com/office/officeart/2005/8/layout/hProcess6"/>
    <dgm:cxn modelId="{E6266A01-30D5-408F-A5E0-1A5F18D421AE}" type="presParOf" srcId="{636CAA88-6B23-4F85-A08C-62BC1E1643EE}" destId="{EC4F1391-911C-44A4-9FE1-8157875263D1}" srcOrd="3" destOrd="0" presId="urn:microsoft.com/office/officeart/2005/8/layout/hProcess6"/>
    <dgm:cxn modelId="{E668BE5C-9C09-4766-BAC4-A29EACA999B6}" type="presParOf" srcId="{636CAA88-6B23-4F85-A08C-62BC1E1643EE}" destId="{2BFC6515-BDB2-419E-8488-B68B4B2E3721}" srcOrd="4" destOrd="0" presId="urn:microsoft.com/office/officeart/2005/8/layout/hProcess6"/>
    <dgm:cxn modelId="{0E5FC609-3918-43B7-92AE-4E87DFF7C289}" type="presParOf" srcId="{2BFC6515-BDB2-419E-8488-B68B4B2E3721}" destId="{F6FD1A5E-203F-4DB8-A156-232D4E268108}" srcOrd="0" destOrd="0" presId="urn:microsoft.com/office/officeart/2005/8/layout/hProcess6"/>
    <dgm:cxn modelId="{3A66BBE0-7106-427E-9BDC-526ED73C869C}" type="presParOf" srcId="{2BFC6515-BDB2-419E-8488-B68B4B2E3721}" destId="{0E861105-5A82-4EA6-9895-B408BCBAE18A}" srcOrd="1" destOrd="0" presId="urn:microsoft.com/office/officeart/2005/8/layout/hProcess6"/>
    <dgm:cxn modelId="{D9584322-AA84-4CE3-AF55-0E92EF766B70}" type="presParOf" srcId="{2BFC6515-BDB2-419E-8488-B68B4B2E3721}" destId="{BEB824BF-CCE0-42EC-BD8E-91E4692A619A}" srcOrd="2" destOrd="0" presId="urn:microsoft.com/office/officeart/2005/8/layout/hProcess6"/>
    <dgm:cxn modelId="{700FE7C3-811B-4B9B-9F8E-382D08909900}" type="presParOf" srcId="{2BFC6515-BDB2-419E-8488-B68B4B2E3721}" destId="{54320BB0-62F2-4CDA-8240-67163EA2C4F5}" srcOrd="3" destOrd="0" presId="urn:microsoft.com/office/officeart/2005/8/layout/hProcess6"/>
    <dgm:cxn modelId="{A1BFFACA-8A58-45C8-ACBA-92391295DA08}" type="presParOf" srcId="{636CAA88-6B23-4F85-A08C-62BC1E1643EE}" destId="{0214E423-ABA1-4AFF-9DC4-834A2BEA35D4}" srcOrd="5" destOrd="0" presId="urn:microsoft.com/office/officeart/2005/8/layout/hProcess6"/>
    <dgm:cxn modelId="{DBDB3C36-1852-4D6C-BFE1-BC5DD2310D44}" type="presParOf" srcId="{636CAA88-6B23-4F85-A08C-62BC1E1643EE}" destId="{947A5088-D16B-4DEC-ABA6-A4B0E845AB71}" srcOrd="6" destOrd="0" presId="urn:microsoft.com/office/officeart/2005/8/layout/hProcess6"/>
    <dgm:cxn modelId="{95D8E902-8501-40A1-B146-11BB3F8730DF}" type="presParOf" srcId="{947A5088-D16B-4DEC-ABA6-A4B0E845AB71}" destId="{CBCC9E8F-1CDF-4FB8-A37D-B4D5188D38C0}" srcOrd="0" destOrd="0" presId="urn:microsoft.com/office/officeart/2005/8/layout/hProcess6"/>
    <dgm:cxn modelId="{2CFCDBBD-2CDF-424B-9B71-C188C418EE75}" type="presParOf" srcId="{947A5088-D16B-4DEC-ABA6-A4B0E845AB71}" destId="{AE2065F1-125B-4B43-9A03-D802E1E0A06F}" srcOrd="1" destOrd="0" presId="urn:microsoft.com/office/officeart/2005/8/layout/hProcess6"/>
    <dgm:cxn modelId="{FEEC3125-5774-478C-BB10-D8113758F186}" type="presParOf" srcId="{947A5088-D16B-4DEC-ABA6-A4B0E845AB71}" destId="{F9069989-ED99-414F-B044-AE651714A569}" srcOrd="2" destOrd="0" presId="urn:microsoft.com/office/officeart/2005/8/layout/hProcess6"/>
    <dgm:cxn modelId="{9841EEA6-3AEA-46A5-A63A-99C482002BF9}" type="presParOf" srcId="{947A5088-D16B-4DEC-ABA6-A4B0E845AB71}" destId="{0DAD5C0A-23D9-4308-BA19-C7C1A5EB3DAA}"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B950E4-03C6-475B-AFD1-025ABC04100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6BDAB619-9769-471C-A032-314D1C4A544A}">
      <dgm:prSet custT="1"/>
      <dgm:spPr/>
      <dgm:t>
        <a:bodyPr/>
        <a:lstStyle/>
        <a:p>
          <a:pPr algn="l"/>
          <a:r>
            <a:rPr lang="nl-NL" sz="2400" dirty="0"/>
            <a:t>Vier doelen</a:t>
          </a:r>
          <a:endParaRPr lang="en-US" sz="2400" dirty="0"/>
        </a:p>
      </dgm:t>
    </dgm:pt>
    <dgm:pt modelId="{403D74BD-37B0-4324-B0CE-4B4A69E71103}" type="parTrans" cxnId="{54343E77-8F09-407A-8197-E4664AF93646}">
      <dgm:prSet/>
      <dgm:spPr/>
      <dgm:t>
        <a:bodyPr/>
        <a:lstStyle/>
        <a:p>
          <a:endParaRPr lang="en-US" sz="1600"/>
        </a:p>
      </dgm:t>
    </dgm:pt>
    <dgm:pt modelId="{6DC03FE7-863A-4F9F-92D5-66C5178B9588}" type="sibTrans" cxnId="{54343E77-8F09-407A-8197-E4664AF93646}">
      <dgm:prSet/>
      <dgm:spPr/>
      <dgm:t>
        <a:bodyPr/>
        <a:lstStyle/>
        <a:p>
          <a:endParaRPr lang="en-US" sz="1600"/>
        </a:p>
      </dgm:t>
    </dgm:pt>
    <dgm:pt modelId="{2769ECFD-F36B-493F-814B-A489C9C7BBC6}">
      <dgm:prSet custT="1"/>
      <dgm:spPr/>
      <dgm:t>
        <a:bodyPr/>
        <a:lstStyle/>
        <a:p>
          <a:r>
            <a:rPr lang="nl-NL" sz="1600" b="1" dirty="0"/>
            <a:t>1. Verbeteren van stagebegeleiding </a:t>
          </a:r>
        </a:p>
        <a:p>
          <a:r>
            <a:rPr lang="nl-NL" sz="1400" b="0" i="1" dirty="0"/>
            <a:t>Het aantal studenten dat tevreden is over de begeleiding tijdens de stage vanuit de school en vanuit het leerbedrijf stijgt.</a:t>
          </a:r>
          <a:endParaRPr lang="en-US" sz="1400" b="0" i="1" dirty="0"/>
        </a:p>
      </dgm:t>
    </dgm:pt>
    <dgm:pt modelId="{295D63C1-2678-4742-9115-785849D27412}" type="parTrans" cxnId="{7F5E502C-3C8C-41DD-ADED-EAE5DBC68002}">
      <dgm:prSet/>
      <dgm:spPr/>
      <dgm:t>
        <a:bodyPr/>
        <a:lstStyle/>
        <a:p>
          <a:endParaRPr lang="en-US" sz="1600"/>
        </a:p>
      </dgm:t>
    </dgm:pt>
    <dgm:pt modelId="{7665FCEC-99F9-4ACF-8EDE-32782CDC0B4A}" type="sibTrans" cxnId="{7F5E502C-3C8C-41DD-ADED-EAE5DBC68002}">
      <dgm:prSet/>
      <dgm:spPr/>
      <dgm:t>
        <a:bodyPr/>
        <a:lstStyle/>
        <a:p>
          <a:endParaRPr lang="en-US" sz="1600"/>
        </a:p>
      </dgm:t>
    </dgm:pt>
    <dgm:pt modelId="{AECC53B9-9FEA-49A0-BF9C-736823F09C42}">
      <dgm:prSet custT="1"/>
      <dgm:spPr/>
      <dgm:t>
        <a:bodyPr/>
        <a:lstStyle/>
        <a:p>
          <a:r>
            <a:rPr lang="nl-NL" sz="1600" b="1" dirty="0"/>
            <a:t>2. Uitbannen van stagediscriminatie</a:t>
          </a:r>
          <a:r>
            <a:rPr lang="nl-NL" sz="1600" dirty="0"/>
            <a:t> </a:t>
          </a:r>
        </a:p>
        <a:p>
          <a:r>
            <a:rPr lang="nl-NL" sz="1400" b="0" i="1" dirty="0"/>
            <a:t>Stagediscriminatie in het mbo daalt. We bouwen kennis op over het (h)erkennen, voorkomen en aanpakken van discriminatie.</a:t>
          </a:r>
          <a:endParaRPr lang="en-US" sz="1400" b="0" i="1" dirty="0"/>
        </a:p>
      </dgm:t>
    </dgm:pt>
    <dgm:pt modelId="{9CDB4BE9-7054-4F49-A2A5-3F4F7C6241EE}" type="parTrans" cxnId="{05244A65-EBB2-4FB0-8BEB-C284C166338F}">
      <dgm:prSet/>
      <dgm:spPr/>
      <dgm:t>
        <a:bodyPr/>
        <a:lstStyle/>
        <a:p>
          <a:endParaRPr lang="en-US" sz="1600"/>
        </a:p>
      </dgm:t>
    </dgm:pt>
    <dgm:pt modelId="{B29D2456-FCF3-45FB-B938-3E847CC09753}" type="sibTrans" cxnId="{05244A65-EBB2-4FB0-8BEB-C284C166338F}">
      <dgm:prSet/>
      <dgm:spPr/>
      <dgm:t>
        <a:bodyPr/>
        <a:lstStyle/>
        <a:p>
          <a:endParaRPr lang="en-US" sz="1600"/>
        </a:p>
      </dgm:t>
    </dgm:pt>
    <dgm:pt modelId="{C5EA6C6D-B6E7-4BCC-BB19-756CE3D655C4}">
      <dgm:prSet custT="1"/>
      <dgm:spPr/>
      <dgm:t>
        <a:bodyPr/>
        <a:lstStyle/>
        <a:p>
          <a:r>
            <a:rPr lang="nl-NL" sz="1600" b="1" dirty="0"/>
            <a:t>3. Realiseren van voldoende stageplaatsen </a:t>
          </a:r>
        </a:p>
        <a:p>
          <a:r>
            <a:rPr lang="nl-NL" sz="1400" b="0" i="1" dirty="0"/>
            <a:t>Het aantal stagetekorten daalt.</a:t>
          </a:r>
          <a:endParaRPr lang="en-US" sz="1400" b="0" i="1" dirty="0"/>
        </a:p>
      </dgm:t>
    </dgm:pt>
    <dgm:pt modelId="{AE8EC4E5-585E-413C-97A3-590303D2968F}" type="parTrans" cxnId="{697C0F17-9713-4499-BD7C-253648D1D291}">
      <dgm:prSet/>
      <dgm:spPr/>
      <dgm:t>
        <a:bodyPr/>
        <a:lstStyle/>
        <a:p>
          <a:endParaRPr lang="en-US" sz="1600"/>
        </a:p>
      </dgm:t>
    </dgm:pt>
    <dgm:pt modelId="{BBCA367A-4A96-4FE7-9FB4-C2F75D56B1EE}" type="sibTrans" cxnId="{697C0F17-9713-4499-BD7C-253648D1D291}">
      <dgm:prSet/>
      <dgm:spPr/>
      <dgm:t>
        <a:bodyPr/>
        <a:lstStyle/>
        <a:p>
          <a:endParaRPr lang="en-US" sz="1600"/>
        </a:p>
      </dgm:t>
    </dgm:pt>
    <dgm:pt modelId="{84EF54DA-51D6-421B-9248-5B828E6C50EC}">
      <dgm:prSet custT="1"/>
      <dgm:spPr/>
      <dgm:t>
        <a:bodyPr/>
        <a:lstStyle/>
        <a:p>
          <a:r>
            <a:rPr lang="nl-NL" sz="1600" b="1" dirty="0"/>
            <a:t>4. Bieden van een passende vergoeding </a:t>
          </a:r>
        </a:p>
        <a:p>
          <a:r>
            <a:rPr lang="nl-NL" sz="1400" b="0" i="1" dirty="0"/>
            <a:t>Elke student krijgt een passende vergoeding voor de stage. Die bestaat minimaal uit een vergoeding die alle onkosten omvat. Daarbovenop staan in elke cao afspraken over een passende stagevergoeding.</a:t>
          </a:r>
          <a:endParaRPr lang="en-US" sz="1400" b="0" i="1" dirty="0"/>
        </a:p>
      </dgm:t>
    </dgm:pt>
    <dgm:pt modelId="{DE2C1529-6DC5-4EAD-B982-BBE874E1961C}" type="parTrans" cxnId="{8E7DB450-FD2B-4C89-AA83-DA1754E01746}">
      <dgm:prSet/>
      <dgm:spPr/>
      <dgm:t>
        <a:bodyPr/>
        <a:lstStyle/>
        <a:p>
          <a:endParaRPr lang="en-US" sz="1600"/>
        </a:p>
      </dgm:t>
    </dgm:pt>
    <dgm:pt modelId="{3D91A1F7-EC9A-4505-A250-79C3E7A7F0F2}" type="sibTrans" cxnId="{8E7DB450-FD2B-4C89-AA83-DA1754E01746}">
      <dgm:prSet/>
      <dgm:spPr/>
      <dgm:t>
        <a:bodyPr/>
        <a:lstStyle/>
        <a:p>
          <a:endParaRPr lang="en-US" sz="1600"/>
        </a:p>
      </dgm:t>
    </dgm:pt>
    <dgm:pt modelId="{7B8FA617-D4F3-4A7E-9CDE-5606D74CC92C}" type="pres">
      <dgm:prSet presAssocID="{9FB950E4-03C6-475B-AFD1-025ABC04100E}" presName="vert0" presStyleCnt="0">
        <dgm:presLayoutVars>
          <dgm:dir/>
          <dgm:animOne val="branch"/>
          <dgm:animLvl val="lvl"/>
        </dgm:presLayoutVars>
      </dgm:prSet>
      <dgm:spPr/>
    </dgm:pt>
    <dgm:pt modelId="{F2646689-0C8C-4175-94AA-99F0205F35D3}" type="pres">
      <dgm:prSet presAssocID="{6BDAB619-9769-471C-A032-314D1C4A544A}" presName="thickLine" presStyleLbl="alignNode1" presStyleIdx="0" presStyleCnt="1"/>
      <dgm:spPr/>
    </dgm:pt>
    <dgm:pt modelId="{3CC7E70B-AA5A-4F36-90C8-E4F02E33AD86}" type="pres">
      <dgm:prSet presAssocID="{6BDAB619-9769-471C-A032-314D1C4A544A}" presName="horz1" presStyleCnt="0"/>
      <dgm:spPr/>
    </dgm:pt>
    <dgm:pt modelId="{BB11908F-8E5D-419D-AEAF-6ED0E69466ED}" type="pres">
      <dgm:prSet presAssocID="{6BDAB619-9769-471C-A032-314D1C4A544A}" presName="tx1" presStyleLbl="revTx" presStyleIdx="0" presStyleCnt="5"/>
      <dgm:spPr/>
    </dgm:pt>
    <dgm:pt modelId="{58B19F59-E8F2-449A-B538-8426475E26E1}" type="pres">
      <dgm:prSet presAssocID="{6BDAB619-9769-471C-A032-314D1C4A544A}" presName="vert1" presStyleCnt="0"/>
      <dgm:spPr/>
    </dgm:pt>
    <dgm:pt modelId="{945F4C38-EE97-4E0D-85AE-CC6A1F6322CF}" type="pres">
      <dgm:prSet presAssocID="{2769ECFD-F36B-493F-814B-A489C9C7BBC6}" presName="vertSpace2a" presStyleCnt="0"/>
      <dgm:spPr/>
    </dgm:pt>
    <dgm:pt modelId="{850F00B0-0CE9-4F62-BE67-B44D7A975EAA}" type="pres">
      <dgm:prSet presAssocID="{2769ECFD-F36B-493F-814B-A489C9C7BBC6}" presName="horz2" presStyleCnt="0"/>
      <dgm:spPr/>
    </dgm:pt>
    <dgm:pt modelId="{F928003B-D613-4192-88EF-D7CDF1F3C236}" type="pres">
      <dgm:prSet presAssocID="{2769ECFD-F36B-493F-814B-A489C9C7BBC6}" presName="horzSpace2" presStyleCnt="0"/>
      <dgm:spPr/>
    </dgm:pt>
    <dgm:pt modelId="{0F4691A8-00E1-4C2C-90A9-47CF90A8D0E6}" type="pres">
      <dgm:prSet presAssocID="{2769ECFD-F36B-493F-814B-A489C9C7BBC6}" presName="tx2" presStyleLbl="revTx" presStyleIdx="1" presStyleCnt="5"/>
      <dgm:spPr/>
    </dgm:pt>
    <dgm:pt modelId="{1E5E3320-484D-4797-AE19-E1FAA58651C6}" type="pres">
      <dgm:prSet presAssocID="{2769ECFD-F36B-493F-814B-A489C9C7BBC6}" presName="vert2" presStyleCnt="0"/>
      <dgm:spPr/>
    </dgm:pt>
    <dgm:pt modelId="{02BB3D74-10DD-4B81-AF4F-BBFAA5ED258F}" type="pres">
      <dgm:prSet presAssocID="{2769ECFD-F36B-493F-814B-A489C9C7BBC6}" presName="thinLine2b" presStyleLbl="callout" presStyleIdx="0" presStyleCnt="4"/>
      <dgm:spPr/>
    </dgm:pt>
    <dgm:pt modelId="{5546EBF4-ADE5-4864-9B14-59766D932D8B}" type="pres">
      <dgm:prSet presAssocID="{2769ECFD-F36B-493F-814B-A489C9C7BBC6}" presName="vertSpace2b" presStyleCnt="0"/>
      <dgm:spPr/>
    </dgm:pt>
    <dgm:pt modelId="{4C15AF64-7C83-4ADD-A58B-43B35D27A5DE}" type="pres">
      <dgm:prSet presAssocID="{AECC53B9-9FEA-49A0-BF9C-736823F09C42}" presName="horz2" presStyleCnt="0"/>
      <dgm:spPr/>
    </dgm:pt>
    <dgm:pt modelId="{91E2B679-0F24-4460-9A41-547F40740EA8}" type="pres">
      <dgm:prSet presAssocID="{AECC53B9-9FEA-49A0-BF9C-736823F09C42}" presName="horzSpace2" presStyleCnt="0"/>
      <dgm:spPr/>
    </dgm:pt>
    <dgm:pt modelId="{3D5805B8-398C-415B-ABAA-33B9B74A9396}" type="pres">
      <dgm:prSet presAssocID="{AECC53B9-9FEA-49A0-BF9C-736823F09C42}" presName="tx2" presStyleLbl="revTx" presStyleIdx="2" presStyleCnt="5"/>
      <dgm:spPr/>
    </dgm:pt>
    <dgm:pt modelId="{55C1D345-723B-42E3-BD8E-67CBB539396B}" type="pres">
      <dgm:prSet presAssocID="{AECC53B9-9FEA-49A0-BF9C-736823F09C42}" presName="vert2" presStyleCnt="0"/>
      <dgm:spPr/>
    </dgm:pt>
    <dgm:pt modelId="{ADEDAD5F-4D64-4269-A96B-3AA386128F63}" type="pres">
      <dgm:prSet presAssocID="{AECC53B9-9FEA-49A0-BF9C-736823F09C42}" presName="thinLine2b" presStyleLbl="callout" presStyleIdx="1" presStyleCnt="4"/>
      <dgm:spPr/>
    </dgm:pt>
    <dgm:pt modelId="{F4156F15-E638-4592-9A5A-F9A5DDCD0ACE}" type="pres">
      <dgm:prSet presAssocID="{AECC53B9-9FEA-49A0-BF9C-736823F09C42}" presName="vertSpace2b" presStyleCnt="0"/>
      <dgm:spPr/>
    </dgm:pt>
    <dgm:pt modelId="{AF1258CB-C087-4D63-B8B7-1350B542645A}" type="pres">
      <dgm:prSet presAssocID="{C5EA6C6D-B6E7-4BCC-BB19-756CE3D655C4}" presName="horz2" presStyleCnt="0"/>
      <dgm:spPr/>
    </dgm:pt>
    <dgm:pt modelId="{27B08B1D-538F-4EA1-9454-BAB437C3BB48}" type="pres">
      <dgm:prSet presAssocID="{C5EA6C6D-B6E7-4BCC-BB19-756CE3D655C4}" presName="horzSpace2" presStyleCnt="0"/>
      <dgm:spPr/>
    </dgm:pt>
    <dgm:pt modelId="{7D67FEEC-CE98-42F4-8281-FA8347E6097A}" type="pres">
      <dgm:prSet presAssocID="{C5EA6C6D-B6E7-4BCC-BB19-756CE3D655C4}" presName="tx2" presStyleLbl="revTx" presStyleIdx="3" presStyleCnt="5" custScaleY="75009"/>
      <dgm:spPr/>
    </dgm:pt>
    <dgm:pt modelId="{73637E43-9F86-48CA-AA77-641292F04CF5}" type="pres">
      <dgm:prSet presAssocID="{C5EA6C6D-B6E7-4BCC-BB19-756CE3D655C4}" presName="vert2" presStyleCnt="0"/>
      <dgm:spPr/>
    </dgm:pt>
    <dgm:pt modelId="{400C21DD-CE07-41B3-B9C4-88D3403F874B}" type="pres">
      <dgm:prSet presAssocID="{C5EA6C6D-B6E7-4BCC-BB19-756CE3D655C4}" presName="thinLine2b" presStyleLbl="callout" presStyleIdx="2" presStyleCnt="4"/>
      <dgm:spPr/>
    </dgm:pt>
    <dgm:pt modelId="{29A441B6-E7EA-4605-83BE-7492222CD6B3}" type="pres">
      <dgm:prSet presAssocID="{C5EA6C6D-B6E7-4BCC-BB19-756CE3D655C4}" presName="vertSpace2b" presStyleCnt="0"/>
      <dgm:spPr/>
    </dgm:pt>
    <dgm:pt modelId="{9B2AD912-881B-4DDB-AC30-E2317F94AA18}" type="pres">
      <dgm:prSet presAssocID="{84EF54DA-51D6-421B-9248-5B828E6C50EC}" presName="horz2" presStyleCnt="0"/>
      <dgm:spPr/>
    </dgm:pt>
    <dgm:pt modelId="{D98FB2B9-114C-4A65-8684-CC0C7D6F3004}" type="pres">
      <dgm:prSet presAssocID="{84EF54DA-51D6-421B-9248-5B828E6C50EC}" presName="horzSpace2" presStyleCnt="0"/>
      <dgm:spPr/>
    </dgm:pt>
    <dgm:pt modelId="{9E0BF5AA-8D8E-4BFE-9100-0DA6EB6615A4}" type="pres">
      <dgm:prSet presAssocID="{84EF54DA-51D6-421B-9248-5B828E6C50EC}" presName="tx2" presStyleLbl="revTx" presStyleIdx="4" presStyleCnt="5"/>
      <dgm:spPr/>
    </dgm:pt>
    <dgm:pt modelId="{1AD7BCC9-1619-4BA4-9676-A46297C5C7D6}" type="pres">
      <dgm:prSet presAssocID="{84EF54DA-51D6-421B-9248-5B828E6C50EC}" presName="vert2" presStyleCnt="0"/>
      <dgm:spPr/>
    </dgm:pt>
    <dgm:pt modelId="{EAD1CE99-B84B-470E-B9EA-2E3002F2A3B9}" type="pres">
      <dgm:prSet presAssocID="{84EF54DA-51D6-421B-9248-5B828E6C50EC}" presName="thinLine2b" presStyleLbl="callout" presStyleIdx="3" presStyleCnt="4"/>
      <dgm:spPr/>
    </dgm:pt>
    <dgm:pt modelId="{F22FB713-8634-4A68-929E-5B42A1AC52E8}" type="pres">
      <dgm:prSet presAssocID="{84EF54DA-51D6-421B-9248-5B828E6C50EC}" presName="vertSpace2b" presStyleCnt="0"/>
      <dgm:spPr/>
    </dgm:pt>
  </dgm:ptLst>
  <dgm:cxnLst>
    <dgm:cxn modelId="{B32E3C0D-856D-4154-B260-FAD50B176D3D}" type="presOf" srcId="{84EF54DA-51D6-421B-9248-5B828E6C50EC}" destId="{9E0BF5AA-8D8E-4BFE-9100-0DA6EB6615A4}" srcOrd="0" destOrd="0" presId="urn:microsoft.com/office/officeart/2008/layout/LinedList"/>
    <dgm:cxn modelId="{697C0F17-9713-4499-BD7C-253648D1D291}" srcId="{6BDAB619-9769-471C-A032-314D1C4A544A}" destId="{C5EA6C6D-B6E7-4BCC-BB19-756CE3D655C4}" srcOrd="2" destOrd="0" parTransId="{AE8EC4E5-585E-413C-97A3-590303D2968F}" sibTransId="{BBCA367A-4A96-4FE7-9FB4-C2F75D56B1EE}"/>
    <dgm:cxn modelId="{7F5E502C-3C8C-41DD-ADED-EAE5DBC68002}" srcId="{6BDAB619-9769-471C-A032-314D1C4A544A}" destId="{2769ECFD-F36B-493F-814B-A489C9C7BBC6}" srcOrd="0" destOrd="0" parTransId="{295D63C1-2678-4742-9115-785849D27412}" sibTransId="{7665FCEC-99F9-4ACF-8EDE-32782CDC0B4A}"/>
    <dgm:cxn modelId="{0420945E-FC8F-47C4-B3CA-0460D28F1AAF}" type="presOf" srcId="{AECC53B9-9FEA-49A0-BF9C-736823F09C42}" destId="{3D5805B8-398C-415B-ABAA-33B9B74A9396}" srcOrd="0" destOrd="0" presId="urn:microsoft.com/office/officeart/2008/layout/LinedList"/>
    <dgm:cxn modelId="{05244A65-EBB2-4FB0-8BEB-C284C166338F}" srcId="{6BDAB619-9769-471C-A032-314D1C4A544A}" destId="{AECC53B9-9FEA-49A0-BF9C-736823F09C42}" srcOrd="1" destOrd="0" parTransId="{9CDB4BE9-7054-4F49-A2A5-3F4F7C6241EE}" sibTransId="{B29D2456-FCF3-45FB-B938-3E847CC09753}"/>
    <dgm:cxn modelId="{8E7DB450-FD2B-4C89-AA83-DA1754E01746}" srcId="{6BDAB619-9769-471C-A032-314D1C4A544A}" destId="{84EF54DA-51D6-421B-9248-5B828E6C50EC}" srcOrd="3" destOrd="0" parTransId="{DE2C1529-6DC5-4EAD-B982-BBE874E1961C}" sibTransId="{3D91A1F7-EC9A-4505-A250-79C3E7A7F0F2}"/>
    <dgm:cxn modelId="{DEDFA473-AAFB-4607-9F51-62F55AA5EC01}" type="presOf" srcId="{9FB950E4-03C6-475B-AFD1-025ABC04100E}" destId="{7B8FA617-D4F3-4A7E-9CDE-5606D74CC92C}" srcOrd="0" destOrd="0" presId="urn:microsoft.com/office/officeart/2008/layout/LinedList"/>
    <dgm:cxn modelId="{54343E77-8F09-407A-8197-E4664AF93646}" srcId="{9FB950E4-03C6-475B-AFD1-025ABC04100E}" destId="{6BDAB619-9769-471C-A032-314D1C4A544A}" srcOrd="0" destOrd="0" parTransId="{403D74BD-37B0-4324-B0CE-4B4A69E71103}" sibTransId="{6DC03FE7-863A-4F9F-92D5-66C5178B9588}"/>
    <dgm:cxn modelId="{811F7A95-18AE-4227-9503-4AD7614CD4BB}" type="presOf" srcId="{6BDAB619-9769-471C-A032-314D1C4A544A}" destId="{BB11908F-8E5D-419D-AEAF-6ED0E69466ED}" srcOrd="0" destOrd="0" presId="urn:microsoft.com/office/officeart/2008/layout/LinedList"/>
    <dgm:cxn modelId="{F04E189D-3C99-4FAA-BA2F-C53026315A47}" type="presOf" srcId="{2769ECFD-F36B-493F-814B-A489C9C7BBC6}" destId="{0F4691A8-00E1-4C2C-90A9-47CF90A8D0E6}" srcOrd="0" destOrd="0" presId="urn:microsoft.com/office/officeart/2008/layout/LinedList"/>
    <dgm:cxn modelId="{D517FE9F-782E-414B-B760-9695B19FF589}" type="presOf" srcId="{C5EA6C6D-B6E7-4BCC-BB19-756CE3D655C4}" destId="{7D67FEEC-CE98-42F4-8281-FA8347E6097A}" srcOrd="0" destOrd="0" presId="urn:microsoft.com/office/officeart/2008/layout/LinedList"/>
    <dgm:cxn modelId="{E587F0F6-F1DC-47EF-9E4B-1A3061123C50}" type="presParOf" srcId="{7B8FA617-D4F3-4A7E-9CDE-5606D74CC92C}" destId="{F2646689-0C8C-4175-94AA-99F0205F35D3}" srcOrd="0" destOrd="0" presId="urn:microsoft.com/office/officeart/2008/layout/LinedList"/>
    <dgm:cxn modelId="{BBCF4C2D-F203-41DB-AF05-062E5E1B6C71}" type="presParOf" srcId="{7B8FA617-D4F3-4A7E-9CDE-5606D74CC92C}" destId="{3CC7E70B-AA5A-4F36-90C8-E4F02E33AD86}" srcOrd="1" destOrd="0" presId="urn:microsoft.com/office/officeart/2008/layout/LinedList"/>
    <dgm:cxn modelId="{3C352686-138D-4F07-A51F-6E530F0E7627}" type="presParOf" srcId="{3CC7E70B-AA5A-4F36-90C8-E4F02E33AD86}" destId="{BB11908F-8E5D-419D-AEAF-6ED0E69466ED}" srcOrd="0" destOrd="0" presId="urn:microsoft.com/office/officeart/2008/layout/LinedList"/>
    <dgm:cxn modelId="{8B91761A-12C8-4880-A98A-C573C34102A4}" type="presParOf" srcId="{3CC7E70B-AA5A-4F36-90C8-E4F02E33AD86}" destId="{58B19F59-E8F2-449A-B538-8426475E26E1}" srcOrd="1" destOrd="0" presId="urn:microsoft.com/office/officeart/2008/layout/LinedList"/>
    <dgm:cxn modelId="{BD0C95E3-3E6F-438E-9843-FFB6E0F78669}" type="presParOf" srcId="{58B19F59-E8F2-449A-B538-8426475E26E1}" destId="{945F4C38-EE97-4E0D-85AE-CC6A1F6322CF}" srcOrd="0" destOrd="0" presId="urn:microsoft.com/office/officeart/2008/layout/LinedList"/>
    <dgm:cxn modelId="{2FBF6DC0-D424-4CEE-BD31-3E184D4F37D6}" type="presParOf" srcId="{58B19F59-E8F2-449A-B538-8426475E26E1}" destId="{850F00B0-0CE9-4F62-BE67-B44D7A975EAA}" srcOrd="1" destOrd="0" presId="urn:microsoft.com/office/officeart/2008/layout/LinedList"/>
    <dgm:cxn modelId="{ED55D3B7-539E-4AC5-BD2C-2052ECBB42E8}" type="presParOf" srcId="{850F00B0-0CE9-4F62-BE67-B44D7A975EAA}" destId="{F928003B-D613-4192-88EF-D7CDF1F3C236}" srcOrd="0" destOrd="0" presId="urn:microsoft.com/office/officeart/2008/layout/LinedList"/>
    <dgm:cxn modelId="{94271060-D903-444E-BBBF-2948FE0CB143}" type="presParOf" srcId="{850F00B0-0CE9-4F62-BE67-B44D7A975EAA}" destId="{0F4691A8-00E1-4C2C-90A9-47CF90A8D0E6}" srcOrd="1" destOrd="0" presId="urn:microsoft.com/office/officeart/2008/layout/LinedList"/>
    <dgm:cxn modelId="{2022DDC4-9B3D-4F0C-9836-350DF507BDCB}" type="presParOf" srcId="{850F00B0-0CE9-4F62-BE67-B44D7A975EAA}" destId="{1E5E3320-484D-4797-AE19-E1FAA58651C6}" srcOrd="2" destOrd="0" presId="urn:microsoft.com/office/officeart/2008/layout/LinedList"/>
    <dgm:cxn modelId="{C75A0618-B344-4B07-89F9-835D0FE86310}" type="presParOf" srcId="{58B19F59-E8F2-449A-B538-8426475E26E1}" destId="{02BB3D74-10DD-4B81-AF4F-BBFAA5ED258F}" srcOrd="2" destOrd="0" presId="urn:microsoft.com/office/officeart/2008/layout/LinedList"/>
    <dgm:cxn modelId="{EF355B85-B41B-4600-BEB1-DD3D909BF078}" type="presParOf" srcId="{58B19F59-E8F2-449A-B538-8426475E26E1}" destId="{5546EBF4-ADE5-4864-9B14-59766D932D8B}" srcOrd="3" destOrd="0" presId="urn:microsoft.com/office/officeart/2008/layout/LinedList"/>
    <dgm:cxn modelId="{9DD02FEB-0CF7-4122-B9FE-8C4009223D53}" type="presParOf" srcId="{58B19F59-E8F2-449A-B538-8426475E26E1}" destId="{4C15AF64-7C83-4ADD-A58B-43B35D27A5DE}" srcOrd="4" destOrd="0" presId="urn:microsoft.com/office/officeart/2008/layout/LinedList"/>
    <dgm:cxn modelId="{3489C88E-9565-4724-A565-5BE2867262C7}" type="presParOf" srcId="{4C15AF64-7C83-4ADD-A58B-43B35D27A5DE}" destId="{91E2B679-0F24-4460-9A41-547F40740EA8}" srcOrd="0" destOrd="0" presId="urn:microsoft.com/office/officeart/2008/layout/LinedList"/>
    <dgm:cxn modelId="{9FDCFCA8-0B9E-41D9-BD77-4E9401DCC330}" type="presParOf" srcId="{4C15AF64-7C83-4ADD-A58B-43B35D27A5DE}" destId="{3D5805B8-398C-415B-ABAA-33B9B74A9396}" srcOrd="1" destOrd="0" presId="urn:microsoft.com/office/officeart/2008/layout/LinedList"/>
    <dgm:cxn modelId="{CC09D7C9-EB81-4A11-8847-39CF33611190}" type="presParOf" srcId="{4C15AF64-7C83-4ADD-A58B-43B35D27A5DE}" destId="{55C1D345-723B-42E3-BD8E-67CBB539396B}" srcOrd="2" destOrd="0" presId="urn:microsoft.com/office/officeart/2008/layout/LinedList"/>
    <dgm:cxn modelId="{8BFE1CB5-ABF5-48FA-A9B4-404EED6CE585}" type="presParOf" srcId="{58B19F59-E8F2-449A-B538-8426475E26E1}" destId="{ADEDAD5F-4D64-4269-A96B-3AA386128F63}" srcOrd="5" destOrd="0" presId="urn:microsoft.com/office/officeart/2008/layout/LinedList"/>
    <dgm:cxn modelId="{C33D9A7B-5046-42ED-84F7-241BAF2E8833}" type="presParOf" srcId="{58B19F59-E8F2-449A-B538-8426475E26E1}" destId="{F4156F15-E638-4592-9A5A-F9A5DDCD0ACE}" srcOrd="6" destOrd="0" presId="urn:microsoft.com/office/officeart/2008/layout/LinedList"/>
    <dgm:cxn modelId="{570C9AD7-2F07-4A2D-9AB2-407E413AA05C}" type="presParOf" srcId="{58B19F59-E8F2-449A-B538-8426475E26E1}" destId="{AF1258CB-C087-4D63-B8B7-1350B542645A}" srcOrd="7" destOrd="0" presId="urn:microsoft.com/office/officeart/2008/layout/LinedList"/>
    <dgm:cxn modelId="{F0737E6D-B5FF-476D-BAB1-D392CA87E049}" type="presParOf" srcId="{AF1258CB-C087-4D63-B8B7-1350B542645A}" destId="{27B08B1D-538F-4EA1-9454-BAB437C3BB48}" srcOrd="0" destOrd="0" presId="urn:microsoft.com/office/officeart/2008/layout/LinedList"/>
    <dgm:cxn modelId="{074D59B1-7D61-489C-A654-97B3D89B40B8}" type="presParOf" srcId="{AF1258CB-C087-4D63-B8B7-1350B542645A}" destId="{7D67FEEC-CE98-42F4-8281-FA8347E6097A}" srcOrd="1" destOrd="0" presId="urn:microsoft.com/office/officeart/2008/layout/LinedList"/>
    <dgm:cxn modelId="{4228E424-BA4E-4D38-976A-951217C2D844}" type="presParOf" srcId="{AF1258CB-C087-4D63-B8B7-1350B542645A}" destId="{73637E43-9F86-48CA-AA77-641292F04CF5}" srcOrd="2" destOrd="0" presId="urn:microsoft.com/office/officeart/2008/layout/LinedList"/>
    <dgm:cxn modelId="{F97A892A-5300-46A0-8F11-AADEC0B304B4}" type="presParOf" srcId="{58B19F59-E8F2-449A-B538-8426475E26E1}" destId="{400C21DD-CE07-41B3-B9C4-88D3403F874B}" srcOrd="8" destOrd="0" presId="urn:microsoft.com/office/officeart/2008/layout/LinedList"/>
    <dgm:cxn modelId="{F105A9A4-E63B-447A-A840-88AA1E3A1579}" type="presParOf" srcId="{58B19F59-E8F2-449A-B538-8426475E26E1}" destId="{29A441B6-E7EA-4605-83BE-7492222CD6B3}" srcOrd="9" destOrd="0" presId="urn:microsoft.com/office/officeart/2008/layout/LinedList"/>
    <dgm:cxn modelId="{612CD0C9-3D6A-4C3A-B29C-FA162E949E0E}" type="presParOf" srcId="{58B19F59-E8F2-449A-B538-8426475E26E1}" destId="{9B2AD912-881B-4DDB-AC30-E2317F94AA18}" srcOrd="10" destOrd="0" presId="urn:microsoft.com/office/officeart/2008/layout/LinedList"/>
    <dgm:cxn modelId="{C60B21CB-8B1C-41D1-9340-248DBD3DC1C6}" type="presParOf" srcId="{9B2AD912-881B-4DDB-AC30-E2317F94AA18}" destId="{D98FB2B9-114C-4A65-8684-CC0C7D6F3004}" srcOrd="0" destOrd="0" presId="urn:microsoft.com/office/officeart/2008/layout/LinedList"/>
    <dgm:cxn modelId="{D7D7F8BA-4C0D-45FD-AEAC-AA30DCA4A58C}" type="presParOf" srcId="{9B2AD912-881B-4DDB-AC30-E2317F94AA18}" destId="{9E0BF5AA-8D8E-4BFE-9100-0DA6EB6615A4}" srcOrd="1" destOrd="0" presId="urn:microsoft.com/office/officeart/2008/layout/LinedList"/>
    <dgm:cxn modelId="{CF0DBA97-AC69-4FB9-9C06-3905125E147F}" type="presParOf" srcId="{9B2AD912-881B-4DDB-AC30-E2317F94AA18}" destId="{1AD7BCC9-1619-4BA4-9676-A46297C5C7D6}" srcOrd="2" destOrd="0" presId="urn:microsoft.com/office/officeart/2008/layout/LinedList"/>
    <dgm:cxn modelId="{1A02CBA8-7530-4C12-BEE2-710D86F5F7F1}" type="presParOf" srcId="{58B19F59-E8F2-449A-B538-8426475E26E1}" destId="{EAD1CE99-B84B-470E-B9EA-2E3002F2A3B9}" srcOrd="11" destOrd="0" presId="urn:microsoft.com/office/officeart/2008/layout/LinedList"/>
    <dgm:cxn modelId="{75311E67-F33E-4FCE-8107-0B439AC1DF52}" type="presParOf" srcId="{58B19F59-E8F2-449A-B538-8426475E26E1}" destId="{F22FB713-8634-4A68-929E-5B42A1AC52E8}" srcOrd="12"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881DB2-8401-44EE-BB55-098962D2A849}"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57A2394A-1A83-4AC4-B657-E16B337D65BD}">
      <dgm:prSet custT="1"/>
      <dgm:spPr/>
      <dgm:t>
        <a:bodyPr/>
        <a:lstStyle/>
        <a:p>
          <a:r>
            <a:rPr lang="nl-NL" sz="2000" b="1" i="0" dirty="0">
              <a:solidFill>
                <a:schemeClr val="bg1"/>
              </a:solidFill>
            </a:rPr>
            <a:t>Meer informatie of aanmelden als leerbedrijf? </a:t>
          </a:r>
        </a:p>
        <a:p>
          <a:r>
            <a:rPr lang="nl-NL" sz="18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Aanmelden als leerbedrijf - ROC Nijmegen (roc-nijmegen.nl)</a:t>
          </a:r>
          <a:endParaRPr lang="en-US" sz="1800" dirty="0">
            <a:solidFill>
              <a:schemeClr val="bg1"/>
            </a:solidFill>
          </a:endParaRPr>
        </a:p>
      </dgm:t>
    </dgm:pt>
    <dgm:pt modelId="{A5971C46-D763-49E3-AEB3-A744426DA452}" type="parTrans" cxnId="{9D88AFF7-7A8B-4EFA-BB46-B3A0B8BF0627}">
      <dgm:prSet/>
      <dgm:spPr/>
      <dgm:t>
        <a:bodyPr/>
        <a:lstStyle/>
        <a:p>
          <a:endParaRPr lang="en-US" sz="1600">
            <a:solidFill>
              <a:schemeClr val="bg1"/>
            </a:solidFill>
          </a:endParaRPr>
        </a:p>
      </dgm:t>
    </dgm:pt>
    <dgm:pt modelId="{18C1A886-E14C-4F1B-A4AD-6160A40BA611}" type="sibTrans" cxnId="{9D88AFF7-7A8B-4EFA-BB46-B3A0B8BF0627}">
      <dgm:prSet/>
      <dgm:spPr/>
      <dgm:t>
        <a:bodyPr/>
        <a:lstStyle/>
        <a:p>
          <a:endParaRPr lang="en-US" sz="1600">
            <a:solidFill>
              <a:schemeClr val="bg1"/>
            </a:solidFill>
          </a:endParaRPr>
        </a:p>
      </dgm:t>
    </dgm:pt>
    <dgm:pt modelId="{3C13057B-E601-4685-A281-4BEF3B03F636}">
      <dgm:prSet custT="1"/>
      <dgm:spPr/>
      <dgm:t>
        <a:bodyPr/>
        <a:lstStyle/>
        <a:p>
          <a:r>
            <a:rPr lang="nl-NL" sz="1800" b="1" i="0" dirty="0">
              <a:solidFill>
                <a:schemeClr val="bg1"/>
              </a:solidFill>
            </a:rPr>
            <a:t>Lees meer over het Stagepact, hoe ROC Nijmegen zich hiervoor inzet én hoe je als stagebedrijf hieraan kunt bijdragen</a:t>
          </a:r>
        </a:p>
        <a:p>
          <a:r>
            <a:rPr lang="nl-NL" sz="18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Stagepact - ROC Nijmegen (roc-nijmegen.nl)</a:t>
          </a:r>
          <a:endParaRPr lang="en-US" sz="1800" dirty="0">
            <a:solidFill>
              <a:schemeClr val="bg1"/>
            </a:solidFill>
          </a:endParaRPr>
        </a:p>
      </dgm:t>
    </dgm:pt>
    <dgm:pt modelId="{4970F5F5-99DB-4C96-A68B-F2D8CE532F5B}" type="parTrans" cxnId="{013B5E22-BCA2-4582-AFB2-1331D3FF709C}">
      <dgm:prSet/>
      <dgm:spPr/>
      <dgm:t>
        <a:bodyPr/>
        <a:lstStyle/>
        <a:p>
          <a:endParaRPr lang="en-US" sz="1600">
            <a:solidFill>
              <a:schemeClr val="bg1"/>
            </a:solidFill>
          </a:endParaRPr>
        </a:p>
      </dgm:t>
    </dgm:pt>
    <dgm:pt modelId="{9FB70BD1-5C83-44A4-88FD-2CD8BB86B99D}" type="sibTrans" cxnId="{013B5E22-BCA2-4582-AFB2-1331D3FF709C}">
      <dgm:prSet/>
      <dgm:spPr/>
      <dgm:t>
        <a:bodyPr/>
        <a:lstStyle/>
        <a:p>
          <a:endParaRPr lang="en-US" sz="1600">
            <a:solidFill>
              <a:schemeClr val="bg1"/>
            </a:solidFill>
          </a:endParaRPr>
        </a:p>
      </dgm:t>
    </dgm:pt>
    <dgm:pt modelId="{D84188B5-70A6-4911-9652-F00F32CF7E56}">
      <dgm:prSet custT="1"/>
      <dgm:spPr/>
      <dgm:t>
        <a:bodyPr/>
        <a:lstStyle/>
        <a:p>
          <a:pPr rtl="0"/>
          <a:r>
            <a:rPr lang="nl-NL" sz="2000" b="1" i="0" dirty="0">
              <a:solidFill>
                <a:schemeClr val="bg1"/>
              </a:solidFill>
              <a:latin typeface="Arial" panose="020B0604020202020204"/>
            </a:rPr>
            <a:t>Filmpje Stagepact OCW</a:t>
          </a:r>
          <a:endParaRPr lang="nl-NL" sz="2000" b="1" i="0" dirty="0">
            <a:solidFill>
              <a:schemeClr val="bg1"/>
            </a:solidFill>
          </a:endParaRPr>
        </a:p>
        <a:p>
          <a:r>
            <a:rPr lang="nl-NL" sz="18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Stagepact animatie </a:t>
          </a:r>
          <a:r>
            <a:rPr lang="nl-NL" sz="18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MinOCW</a:t>
          </a:r>
          <a:r>
            <a:rPr lang="nl-NL" sz="18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 Video | Rijksoverheid.nl</a:t>
          </a:r>
        </a:p>
      </dgm:t>
    </dgm:pt>
    <dgm:pt modelId="{0F16749C-1461-4295-8250-E813EA4BA1EB}" type="parTrans" cxnId="{5F89F10D-14E0-4B68-A6F3-0A41B38CC2A0}">
      <dgm:prSet/>
      <dgm:spPr/>
      <dgm:t>
        <a:bodyPr/>
        <a:lstStyle/>
        <a:p>
          <a:endParaRPr lang="en-US" sz="1600">
            <a:solidFill>
              <a:schemeClr val="bg1"/>
            </a:solidFill>
          </a:endParaRPr>
        </a:p>
      </dgm:t>
    </dgm:pt>
    <dgm:pt modelId="{93D9008E-A62B-4FDD-B1C5-CC5C98CF04C2}" type="sibTrans" cxnId="{5F89F10D-14E0-4B68-A6F3-0A41B38CC2A0}">
      <dgm:prSet/>
      <dgm:spPr/>
      <dgm:t>
        <a:bodyPr/>
        <a:lstStyle/>
        <a:p>
          <a:endParaRPr lang="en-US" sz="1600">
            <a:solidFill>
              <a:schemeClr val="bg1"/>
            </a:solidFill>
          </a:endParaRPr>
        </a:p>
      </dgm:t>
    </dgm:pt>
    <dgm:pt modelId="{3B96F5DD-4DBF-4E31-B9BE-73F3ED906D48}">
      <dgm:prSet phldr="0" custT="1"/>
      <dgm:spPr/>
      <dgm:t>
        <a:bodyPr/>
        <a:lstStyle/>
        <a:p>
          <a:pPr marL="0" lvl="0" indent="0" algn="l" defTabSz="1066800" rtl="0">
            <a:lnSpc>
              <a:spcPct val="90000"/>
            </a:lnSpc>
            <a:spcBef>
              <a:spcPct val="0"/>
            </a:spcBef>
            <a:spcAft>
              <a:spcPct val="35000"/>
            </a:spcAft>
            <a:buNone/>
          </a:pPr>
          <a:r>
            <a:rPr lang="nl-NL" sz="2000" b="1" i="0" kern="1200" dirty="0">
              <a:solidFill>
                <a:schemeClr val="bg1"/>
              </a:solidFill>
              <a:latin typeface="Arial" panose="020B0604020202020204"/>
              <a:ea typeface="+mn-ea"/>
              <a:cs typeface="+mn-cs"/>
            </a:rPr>
            <a:t>Check je stageplek! Het informatiepunt voor werkgevers </a:t>
          </a:r>
        </a:p>
        <a:p>
          <a:pPr marL="0" lvl="0" indent="0" algn="l" defTabSz="1066800" rtl="0">
            <a:lnSpc>
              <a:spcPct val="90000"/>
            </a:lnSpc>
            <a:spcBef>
              <a:spcPct val="0"/>
            </a:spcBef>
            <a:spcAft>
              <a:spcPct val="35000"/>
            </a:spcAft>
            <a:buNone/>
          </a:pPr>
          <a:r>
            <a:rPr lang="nl-NL" sz="2000" b="1" i="0" kern="1200" dirty="0">
              <a:solidFill>
                <a:schemeClr val="bg1"/>
              </a:solidFill>
              <a:latin typeface="Arial" panose="020B0604020202020204"/>
              <a:ea typeface="+mn-ea"/>
              <a:cs typeface="+mn-cs"/>
            </a:rPr>
            <a:t>met mbo-stages</a:t>
          </a:r>
          <a:endParaRPr lang="en-US" sz="2000" b="1" i="0" kern="1200" dirty="0">
            <a:solidFill>
              <a:schemeClr val="bg1"/>
            </a:solidFill>
            <a:latin typeface="Arial" panose="020B0604020202020204"/>
            <a:ea typeface="+mn-ea"/>
            <a:cs typeface="+mn-cs"/>
          </a:endParaRPr>
        </a:p>
        <a:p>
          <a:pPr marL="0" lvl="0" algn="l" defTabSz="1066800">
            <a:lnSpc>
              <a:spcPct val="90000"/>
            </a:lnSpc>
            <a:spcBef>
              <a:spcPct val="0"/>
            </a:spcBef>
            <a:spcAft>
              <a:spcPct val="35000"/>
            </a:spcAft>
            <a:buNone/>
          </a:pPr>
          <a:r>
            <a:rPr lang="nl-NL" sz="1800" kern="1200" dirty="0">
              <a:solidFill>
                <a:schemeClr val="bg1"/>
              </a:solidFill>
              <a:latin typeface="+mj-lt"/>
              <a:ea typeface="Calibri"/>
              <a:cs typeface="Calibri"/>
              <a:hlinkClick xmlns:r="http://schemas.openxmlformats.org/officeDocument/2006/relationships" r:id="rId4">
                <a:extLst>
                  <a:ext uri="{A12FA001-AC4F-418D-AE19-62706E023703}">
                    <ahyp:hlinkClr xmlns:ahyp="http://schemas.microsoft.com/office/drawing/2018/hyperlinkcolor" val="tx"/>
                  </a:ext>
                </a:extLst>
              </a:hlinkClick>
            </a:rPr>
            <a:t>Stagepact - Ondernemen.nl - Ondernemen.nl</a:t>
          </a:r>
          <a:endParaRPr lang="nl-NL" sz="1800" kern="1200" dirty="0">
            <a:solidFill>
              <a:schemeClr val="bg1"/>
            </a:solidFill>
            <a:latin typeface="+mj-lt"/>
          </a:endParaRPr>
        </a:p>
      </dgm:t>
    </dgm:pt>
    <dgm:pt modelId="{46703ECB-4F15-493C-A15A-90ECAD900A88}" type="parTrans" cxnId="{29A6DAA3-FBEE-47D7-8EEC-A963B0DA82AA}">
      <dgm:prSet/>
      <dgm:spPr/>
      <dgm:t>
        <a:bodyPr/>
        <a:lstStyle/>
        <a:p>
          <a:endParaRPr lang="nl-NL" sz="1600">
            <a:solidFill>
              <a:schemeClr val="bg1"/>
            </a:solidFill>
          </a:endParaRPr>
        </a:p>
      </dgm:t>
    </dgm:pt>
    <dgm:pt modelId="{E78354BB-036A-4D7E-AA0F-A2FA990EDFA3}" type="sibTrans" cxnId="{29A6DAA3-FBEE-47D7-8EEC-A963B0DA82AA}">
      <dgm:prSet/>
      <dgm:spPr/>
      <dgm:t>
        <a:bodyPr/>
        <a:lstStyle/>
        <a:p>
          <a:endParaRPr lang="nl-NL" sz="1600">
            <a:solidFill>
              <a:schemeClr val="bg1"/>
            </a:solidFill>
          </a:endParaRPr>
        </a:p>
      </dgm:t>
    </dgm:pt>
    <dgm:pt modelId="{8CBC148B-1F4D-4E49-95B6-EBF8B330D831}" type="pres">
      <dgm:prSet presAssocID="{B8881DB2-8401-44EE-BB55-098962D2A849}" presName="vert0" presStyleCnt="0">
        <dgm:presLayoutVars>
          <dgm:dir/>
          <dgm:animOne val="branch"/>
          <dgm:animLvl val="lvl"/>
        </dgm:presLayoutVars>
      </dgm:prSet>
      <dgm:spPr/>
    </dgm:pt>
    <dgm:pt modelId="{5F3D073C-6514-41D5-97D2-75FA68D7EEA8}" type="pres">
      <dgm:prSet presAssocID="{57A2394A-1A83-4AC4-B657-E16B337D65BD}" presName="thickLine" presStyleLbl="alignNode1" presStyleIdx="0" presStyleCnt="4"/>
      <dgm:spPr/>
    </dgm:pt>
    <dgm:pt modelId="{A8EC529F-54E6-4AA7-87C9-EAFEE466C598}" type="pres">
      <dgm:prSet presAssocID="{57A2394A-1A83-4AC4-B657-E16B337D65BD}" presName="horz1" presStyleCnt="0"/>
      <dgm:spPr/>
    </dgm:pt>
    <dgm:pt modelId="{FC5D9B41-9E25-4DD9-8285-6CBF946A1F67}" type="pres">
      <dgm:prSet presAssocID="{57A2394A-1A83-4AC4-B657-E16B337D65BD}" presName="tx1" presStyleLbl="revTx" presStyleIdx="0" presStyleCnt="4" custScaleY="69440"/>
      <dgm:spPr/>
    </dgm:pt>
    <dgm:pt modelId="{C25D81B9-6960-4680-9B27-B4A88C29892E}" type="pres">
      <dgm:prSet presAssocID="{57A2394A-1A83-4AC4-B657-E16B337D65BD}" presName="vert1" presStyleCnt="0"/>
      <dgm:spPr/>
    </dgm:pt>
    <dgm:pt modelId="{F9B46231-F7B1-42C1-91E0-975BF3C100DA}" type="pres">
      <dgm:prSet presAssocID="{3C13057B-E601-4685-A281-4BEF3B03F636}" presName="thickLine" presStyleLbl="alignNode1" presStyleIdx="1" presStyleCnt="4"/>
      <dgm:spPr/>
    </dgm:pt>
    <dgm:pt modelId="{21074AF1-D2CC-4D6C-A5AB-8FA3D5E7DDA3}" type="pres">
      <dgm:prSet presAssocID="{3C13057B-E601-4685-A281-4BEF3B03F636}" presName="horz1" presStyleCnt="0"/>
      <dgm:spPr/>
    </dgm:pt>
    <dgm:pt modelId="{EAEEBE9C-ED23-4C2E-B7FF-C48DE0CE5640}" type="pres">
      <dgm:prSet presAssocID="{3C13057B-E601-4685-A281-4BEF3B03F636}" presName="tx1" presStyleLbl="revTx" presStyleIdx="1" presStyleCnt="4" custScaleY="69132"/>
      <dgm:spPr/>
    </dgm:pt>
    <dgm:pt modelId="{38B6B6BC-65F8-4C1B-9871-C6FDCCC1F621}" type="pres">
      <dgm:prSet presAssocID="{3C13057B-E601-4685-A281-4BEF3B03F636}" presName="vert1" presStyleCnt="0"/>
      <dgm:spPr/>
    </dgm:pt>
    <dgm:pt modelId="{9821BF48-CE0A-4DE2-A2D4-3FB2C56832B9}" type="pres">
      <dgm:prSet presAssocID="{D84188B5-70A6-4911-9652-F00F32CF7E56}" presName="thickLine" presStyleLbl="alignNode1" presStyleIdx="2" presStyleCnt="4"/>
      <dgm:spPr/>
    </dgm:pt>
    <dgm:pt modelId="{AAD9F5BE-809B-4C70-89F2-8236502C9E4E}" type="pres">
      <dgm:prSet presAssocID="{D84188B5-70A6-4911-9652-F00F32CF7E56}" presName="horz1" presStyleCnt="0"/>
      <dgm:spPr/>
    </dgm:pt>
    <dgm:pt modelId="{B30ED4C3-6E46-4BD8-9BE5-D4D387314910}" type="pres">
      <dgm:prSet presAssocID="{D84188B5-70A6-4911-9652-F00F32CF7E56}" presName="tx1" presStyleLbl="revTx" presStyleIdx="2" presStyleCnt="4" custScaleY="77448"/>
      <dgm:spPr/>
    </dgm:pt>
    <dgm:pt modelId="{F0B346D5-D948-474D-AB44-B82F4F699E3D}" type="pres">
      <dgm:prSet presAssocID="{D84188B5-70A6-4911-9652-F00F32CF7E56}" presName="vert1" presStyleCnt="0"/>
      <dgm:spPr/>
    </dgm:pt>
    <dgm:pt modelId="{72FB2480-E465-4D1A-B35B-14E818CC64D5}" type="pres">
      <dgm:prSet presAssocID="{3B96F5DD-4DBF-4E31-B9BE-73F3ED906D48}" presName="thickLine" presStyleLbl="alignNode1" presStyleIdx="3" presStyleCnt="4"/>
      <dgm:spPr/>
    </dgm:pt>
    <dgm:pt modelId="{AB949087-B0D5-44AE-B3E1-2B118D8281FA}" type="pres">
      <dgm:prSet presAssocID="{3B96F5DD-4DBF-4E31-B9BE-73F3ED906D48}" presName="horz1" presStyleCnt="0"/>
      <dgm:spPr/>
    </dgm:pt>
    <dgm:pt modelId="{3A9942AC-3422-49EA-9AAB-E79664DED8F7}" type="pres">
      <dgm:prSet presAssocID="{3B96F5DD-4DBF-4E31-B9BE-73F3ED906D48}" presName="tx1" presStyleLbl="revTx" presStyleIdx="3" presStyleCnt="4" custScaleY="81771"/>
      <dgm:spPr/>
    </dgm:pt>
    <dgm:pt modelId="{076444FC-1FE7-40E8-833C-C42B642F8094}" type="pres">
      <dgm:prSet presAssocID="{3B96F5DD-4DBF-4E31-B9BE-73F3ED906D48}" presName="vert1" presStyleCnt="0"/>
      <dgm:spPr/>
    </dgm:pt>
  </dgm:ptLst>
  <dgm:cxnLst>
    <dgm:cxn modelId="{5F89F10D-14E0-4B68-A6F3-0A41B38CC2A0}" srcId="{B8881DB2-8401-44EE-BB55-098962D2A849}" destId="{D84188B5-70A6-4911-9652-F00F32CF7E56}" srcOrd="2" destOrd="0" parTransId="{0F16749C-1461-4295-8250-E813EA4BA1EB}" sibTransId="{93D9008E-A62B-4FDD-B1C5-CC5C98CF04C2}"/>
    <dgm:cxn modelId="{D286411A-1E07-4662-BDFC-CFCA14B29783}" type="presOf" srcId="{3C13057B-E601-4685-A281-4BEF3B03F636}" destId="{EAEEBE9C-ED23-4C2E-B7FF-C48DE0CE5640}" srcOrd="0" destOrd="0" presId="urn:microsoft.com/office/officeart/2008/layout/LinedList"/>
    <dgm:cxn modelId="{013B5E22-BCA2-4582-AFB2-1331D3FF709C}" srcId="{B8881DB2-8401-44EE-BB55-098962D2A849}" destId="{3C13057B-E601-4685-A281-4BEF3B03F636}" srcOrd="1" destOrd="0" parTransId="{4970F5F5-99DB-4C96-A68B-F2D8CE532F5B}" sibTransId="{9FB70BD1-5C83-44A4-88FD-2CD8BB86B99D}"/>
    <dgm:cxn modelId="{99D90D67-3DB6-430B-A1A7-E87201744D9E}" type="presOf" srcId="{D84188B5-70A6-4911-9652-F00F32CF7E56}" destId="{B30ED4C3-6E46-4BD8-9BE5-D4D387314910}" srcOrd="0" destOrd="0" presId="urn:microsoft.com/office/officeart/2008/layout/LinedList"/>
    <dgm:cxn modelId="{29A6DAA3-FBEE-47D7-8EEC-A963B0DA82AA}" srcId="{B8881DB2-8401-44EE-BB55-098962D2A849}" destId="{3B96F5DD-4DBF-4E31-B9BE-73F3ED906D48}" srcOrd="3" destOrd="0" parTransId="{46703ECB-4F15-493C-A15A-90ECAD900A88}" sibTransId="{E78354BB-036A-4D7E-AA0F-A2FA990EDFA3}"/>
    <dgm:cxn modelId="{1A6584B6-ADD8-4131-8645-0360740BAF35}" type="presOf" srcId="{57A2394A-1A83-4AC4-B657-E16B337D65BD}" destId="{FC5D9B41-9E25-4DD9-8285-6CBF946A1F67}" srcOrd="0" destOrd="0" presId="urn:microsoft.com/office/officeart/2008/layout/LinedList"/>
    <dgm:cxn modelId="{763E66D5-662B-4271-8D71-4D38F61E2FF5}" type="presOf" srcId="{B8881DB2-8401-44EE-BB55-098962D2A849}" destId="{8CBC148B-1F4D-4E49-95B6-EBF8B330D831}" srcOrd="0" destOrd="0" presId="urn:microsoft.com/office/officeart/2008/layout/LinedList"/>
    <dgm:cxn modelId="{A931ABD5-4637-4553-86AF-C32916D41B43}" type="presOf" srcId="{3B96F5DD-4DBF-4E31-B9BE-73F3ED906D48}" destId="{3A9942AC-3422-49EA-9AAB-E79664DED8F7}" srcOrd="0" destOrd="0" presId="urn:microsoft.com/office/officeart/2008/layout/LinedList"/>
    <dgm:cxn modelId="{9D88AFF7-7A8B-4EFA-BB46-B3A0B8BF0627}" srcId="{B8881DB2-8401-44EE-BB55-098962D2A849}" destId="{57A2394A-1A83-4AC4-B657-E16B337D65BD}" srcOrd="0" destOrd="0" parTransId="{A5971C46-D763-49E3-AEB3-A744426DA452}" sibTransId="{18C1A886-E14C-4F1B-A4AD-6160A40BA611}"/>
    <dgm:cxn modelId="{40318946-06E0-44D9-ADCA-8B80B8C840AB}" type="presParOf" srcId="{8CBC148B-1F4D-4E49-95B6-EBF8B330D831}" destId="{5F3D073C-6514-41D5-97D2-75FA68D7EEA8}" srcOrd="0" destOrd="0" presId="urn:microsoft.com/office/officeart/2008/layout/LinedList"/>
    <dgm:cxn modelId="{B32F6548-16E9-48C7-9D24-E4D9C80452D9}" type="presParOf" srcId="{8CBC148B-1F4D-4E49-95B6-EBF8B330D831}" destId="{A8EC529F-54E6-4AA7-87C9-EAFEE466C598}" srcOrd="1" destOrd="0" presId="urn:microsoft.com/office/officeart/2008/layout/LinedList"/>
    <dgm:cxn modelId="{454A4616-C1B4-4098-88CC-51479684C5A3}" type="presParOf" srcId="{A8EC529F-54E6-4AA7-87C9-EAFEE466C598}" destId="{FC5D9B41-9E25-4DD9-8285-6CBF946A1F67}" srcOrd="0" destOrd="0" presId="urn:microsoft.com/office/officeart/2008/layout/LinedList"/>
    <dgm:cxn modelId="{74032261-F40F-47D9-B35E-C0EAFBC7D010}" type="presParOf" srcId="{A8EC529F-54E6-4AA7-87C9-EAFEE466C598}" destId="{C25D81B9-6960-4680-9B27-B4A88C29892E}" srcOrd="1" destOrd="0" presId="urn:microsoft.com/office/officeart/2008/layout/LinedList"/>
    <dgm:cxn modelId="{A2C0495B-5F96-45B9-AE54-7CB7579C950F}" type="presParOf" srcId="{8CBC148B-1F4D-4E49-95B6-EBF8B330D831}" destId="{F9B46231-F7B1-42C1-91E0-975BF3C100DA}" srcOrd="2" destOrd="0" presId="urn:microsoft.com/office/officeart/2008/layout/LinedList"/>
    <dgm:cxn modelId="{38AB799E-AFE6-44A3-80B3-D03D436C410E}" type="presParOf" srcId="{8CBC148B-1F4D-4E49-95B6-EBF8B330D831}" destId="{21074AF1-D2CC-4D6C-A5AB-8FA3D5E7DDA3}" srcOrd="3" destOrd="0" presId="urn:microsoft.com/office/officeart/2008/layout/LinedList"/>
    <dgm:cxn modelId="{9737EE7D-7516-4B69-A11B-F01DA3D94CB3}" type="presParOf" srcId="{21074AF1-D2CC-4D6C-A5AB-8FA3D5E7DDA3}" destId="{EAEEBE9C-ED23-4C2E-B7FF-C48DE0CE5640}" srcOrd="0" destOrd="0" presId="urn:microsoft.com/office/officeart/2008/layout/LinedList"/>
    <dgm:cxn modelId="{D1D6D76D-8A81-4888-AA58-4B384838C9BD}" type="presParOf" srcId="{21074AF1-D2CC-4D6C-A5AB-8FA3D5E7DDA3}" destId="{38B6B6BC-65F8-4C1B-9871-C6FDCCC1F621}" srcOrd="1" destOrd="0" presId="urn:microsoft.com/office/officeart/2008/layout/LinedList"/>
    <dgm:cxn modelId="{81FC3676-D48D-45B9-8F56-DD1D4CFBA564}" type="presParOf" srcId="{8CBC148B-1F4D-4E49-95B6-EBF8B330D831}" destId="{9821BF48-CE0A-4DE2-A2D4-3FB2C56832B9}" srcOrd="4" destOrd="0" presId="urn:microsoft.com/office/officeart/2008/layout/LinedList"/>
    <dgm:cxn modelId="{FBB65BEF-EA37-4E7A-9C95-45253EC3025D}" type="presParOf" srcId="{8CBC148B-1F4D-4E49-95B6-EBF8B330D831}" destId="{AAD9F5BE-809B-4C70-89F2-8236502C9E4E}" srcOrd="5" destOrd="0" presId="urn:microsoft.com/office/officeart/2008/layout/LinedList"/>
    <dgm:cxn modelId="{48FB8627-A521-4FE2-A400-E29CBA7535E4}" type="presParOf" srcId="{AAD9F5BE-809B-4C70-89F2-8236502C9E4E}" destId="{B30ED4C3-6E46-4BD8-9BE5-D4D387314910}" srcOrd="0" destOrd="0" presId="urn:microsoft.com/office/officeart/2008/layout/LinedList"/>
    <dgm:cxn modelId="{F7FED190-24E8-4D6D-95AA-BE3778D971D8}" type="presParOf" srcId="{AAD9F5BE-809B-4C70-89F2-8236502C9E4E}" destId="{F0B346D5-D948-474D-AB44-B82F4F699E3D}" srcOrd="1" destOrd="0" presId="urn:microsoft.com/office/officeart/2008/layout/LinedList"/>
    <dgm:cxn modelId="{5ED3B134-B00B-487A-B65B-B593916B3397}" type="presParOf" srcId="{8CBC148B-1F4D-4E49-95B6-EBF8B330D831}" destId="{72FB2480-E465-4D1A-B35B-14E818CC64D5}" srcOrd="6" destOrd="0" presId="urn:microsoft.com/office/officeart/2008/layout/LinedList"/>
    <dgm:cxn modelId="{2D3AD990-5F52-4861-A04B-182B38011993}" type="presParOf" srcId="{8CBC148B-1F4D-4E49-95B6-EBF8B330D831}" destId="{AB949087-B0D5-44AE-B3E1-2B118D8281FA}" srcOrd="7" destOrd="0" presId="urn:microsoft.com/office/officeart/2008/layout/LinedList"/>
    <dgm:cxn modelId="{6A18FC09-8987-4B75-B281-4527C8B4C881}" type="presParOf" srcId="{AB949087-B0D5-44AE-B3E1-2B118D8281FA}" destId="{3A9942AC-3422-49EA-9AAB-E79664DED8F7}" srcOrd="0" destOrd="0" presId="urn:microsoft.com/office/officeart/2008/layout/LinedList"/>
    <dgm:cxn modelId="{1E349AA2-D284-4859-8307-8D6D96D804BC}" type="presParOf" srcId="{AB949087-B0D5-44AE-B3E1-2B118D8281FA}" destId="{076444FC-1FE7-40E8-833C-C42B642F809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F2D75-A622-4855-BBD8-C1292D8A2910}">
      <dsp:nvSpPr>
        <dsp:cNvPr id="0" name=""/>
        <dsp:cNvSpPr/>
      </dsp:nvSpPr>
      <dsp:spPr>
        <a:xfrm>
          <a:off x="0" y="2626263"/>
          <a:ext cx="10515600" cy="17231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nl-NL" sz="3400" kern="1200"/>
            <a:t>Per directie</a:t>
          </a:r>
          <a:endParaRPr lang="en-US" sz="3400" kern="1200"/>
        </a:p>
      </dsp:txBody>
      <dsp:txXfrm>
        <a:off x="0" y="2626263"/>
        <a:ext cx="10515600" cy="930480"/>
      </dsp:txXfrm>
    </dsp:sp>
    <dsp:sp modelId="{A8AFE372-98B5-4137-A25E-7189BE782077}">
      <dsp:nvSpPr>
        <dsp:cNvPr id="0" name=""/>
        <dsp:cNvSpPr/>
      </dsp:nvSpPr>
      <dsp:spPr>
        <a:xfrm>
          <a:off x="5134" y="3522281"/>
          <a:ext cx="3501776" cy="79263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nl-NL" sz="2300" kern="1200" dirty="0"/>
            <a:t>Economie: </a:t>
          </a:r>
        </a:p>
        <a:p>
          <a:pPr marL="0" lvl="0" indent="0" algn="ctr" defTabSz="1022350">
            <a:lnSpc>
              <a:spcPct val="90000"/>
            </a:lnSpc>
            <a:spcBef>
              <a:spcPct val="0"/>
            </a:spcBef>
            <a:spcAft>
              <a:spcPct val="35000"/>
            </a:spcAft>
            <a:buNone/>
          </a:pPr>
          <a:r>
            <a:rPr lang="nl-NL" sz="2300" kern="1200" dirty="0"/>
            <a:t>4170</a:t>
          </a:r>
          <a:endParaRPr lang="en-US" sz="2300" kern="1200" dirty="0"/>
        </a:p>
      </dsp:txBody>
      <dsp:txXfrm>
        <a:off x="5134" y="3522281"/>
        <a:ext cx="3501776" cy="792631"/>
      </dsp:txXfrm>
    </dsp:sp>
    <dsp:sp modelId="{50184178-967F-4D74-B1DC-706B2885A0C6}">
      <dsp:nvSpPr>
        <dsp:cNvPr id="0" name=""/>
        <dsp:cNvSpPr/>
      </dsp:nvSpPr>
      <dsp:spPr>
        <a:xfrm>
          <a:off x="3506911" y="3522281"/>
          <a:ext cx="3501776" cy="79263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nl-NL" sz="2300" kern="1200" dirty="0"/>
            <a:t>Techniek: </a:t>
          </a:r>
        </a:p>
        <a:p>
          <a:pPr marL="0" lvl="0" indent="0" algn="ctr" defTabSz="1022350">
            <a:lnSpc>
              <a:spcPct val="90000"/>
            </a:lnSpc>
            <a:spcBef>
              <a:spcPct val="0"/>
            </a:spcBef>
            <a:spcAft>
              <a:spcPct val="35000"/>
            </a:spcAft>
            <a:buNone/>
          </a:pPr>
          <a:r>
            <a:rPr lang="nl-NL" sz="2300" kern="1200" dirty="0"/>
            <a:t>2612</a:t>
          </a:r>
          <a:endParaRPr lang="en-US" sz="2300" kern="1200" dirty="0"/>
        </a:p>
      </dsp:txBody>
      <dsp:txXfrm>
        <a:off x="3506911" y="3522281"/>
        <a:ext cx="3501776" cy="792631"/>
      </dsp:txXfrm>
    </dsp:sp>
    <dsp:sp modelId="{18C8B326-DB21-4E81-9919-15CDCBD525F7}">
      <dsp:nvSpPr>
        <dsp:cNvPr id="0" name=""/>
        <dsp:cNvSpPr/>
      </dsp:nvSpPr>
      <dsp:spPr>
        <a:xfrm>
          <a:off x="7008688" y="3522281"/>
          <a:ext cx="3501776" cy="792631"/>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nl-NL" sz="2300" kern="1200" dirty="0"/>
            <a:t>Zorg en Welzijn: </a:t>
          </a:r>
        </a:p>
        <a:p>
          <a:pPr marL="0" lvl="0" indent="0" algn="ctr" defTabSz="1022350">
            <a:lnSpc>
              <a:spcPct val="90000"/>
            </a:lnSpc>
            <a:spcBef>
              <a:spcPct val="0"/>
            </a:spcBef>
            <a:spcAft>
              <a:spcPct val="35000"/>
            </a:spcAft>
            <a:buNone/>
          </a:pPr>
          <a:r>
            <a:rPr lang="nl-NL" sz="2300" kern="1200" dirty="0"/>
            <a:t>2301</a:t>
          </a:r>
          <a:endParaRPr lang="en-US" sz="2300" kern="1200" dirty="0"/>
        </a:p>
      </dsp:txBody>
      <dsp:txXfrm>
        <a:off x="7008688" y="3522281"/>
        <a:ext cx="3501776" cy="792631"/>
      </dsp:txXfrm>
    </dsp:sp>
    <dsp:sp modelId="{95F1B93F-6D84-4537-9A38-29B4B7598E3A}">
      <dsp:nvSpPr>
        <dsp:cNvPr id="0" name=""/>
        <dsp:cNvSpPr/>
      </dsp:nvSpPr>
      <dsp:spPr>
        <a:xfrm rot="10800000">
          <a:off x="0" y="1962"/>
          <a:ext cx="10515600" cy="265014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nl-NL" sz="3400" kern="1200"/>
            <a:t>Totaal: 9083</a:t>
          </a:r>
          <a:endParaRPr lang="en-US" sz="3400" kern="1200"/>
        </a:p>
      </dsp:txBody>
      <dsp:txXfrm rot="10800000">
        <a:off x="0" y="1962"/>
        <a:ext cx="10515600" cy="1721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2260E-9F14-411A-81FD-20EF25B018C1}">
      <dsp:nvSpPr>
        <dsp:cNvPr id="0" name=""/>
        <dsp:cNvSpPr/>
      </dsp:nvSpPr>
      <dsp:spPr>
        <a:xfrm>
          <a:off x="588358" y="2735477"/>
          <a:ext cx="2329220" cy="203603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10160" bIns="5080" numCol="1" spcCol="1270" anchor="ctr" anchorCtr="0">
          <a:noAutofit/>
        </a:bodyPr>
        <a:lstStyle/>
        <a:p>
          <a:pPr marL="57150" lvl="1" indent="-57150" algn="l" defTabSz="355600">
            <a:lnSpc>
              <a:spcPct val="90000"/>
            </a:lnSpc>
            <a:spcBef>
              <a:spcPct val="0"/>
            </a:spcBef>
            <a:spcAft>
              <a:spcPct val="15000"/>
            </a:spcAft>
            <a:buChar char="•"/>
          </a:pPr>
          <a:r>
            <a:rPr lang="nl-NL" sz="800" kern="1200" dirty="0"/>
            <a:t>Zelf solliciteren of</a:t>
          </a:r>
        </a:p>
        <a:p>
          <a:pPr marL="57150" lvl="1" indent="-57150" algn="l" defTabSz="355600">
            <a:lnSpc>
              <a:spcPct val="90000"/>
            </a:lnSpc>
            <a:spcBef>
              <a:spcPct val="0"/>
            </a:spcBef>
            <a:spcAft>
              <a:spcPct val="15000"/>
            </a:spcAft>
            <a:buChar char="•"/>
          </a:pPr>
          <a:r>
            <a:rPr lang="nl-NL" sz="800" kern="1200" dirty="0"/>
            <a:t>Stagematching</a:t>
          </a:r>
        </a:p>
      </dsp:txBody>
      <dsp:txXfrm>
        <a:off x="1170663" y="3040882"/>
        <a:ext cx="1135495" cy="1425221"/>
      </dsp:txXfrm>
    </dsp:sp>
    <dsp:sp modelId="{D243B24F-A465-4722-89CF-80A11AF6E3E9}">
      <dsp:nvSpPr>
        <dsp:cNvPr id="0" name=""/>
        <dsp:cNvSpPr/>
      </dsp:nvSpPr>
      <dsp:spPr>
        <a:xfrm>
          <a:off x="6053" y="3171187"/>
          <a:ext cx="1164610" cy="1164610"/>
        </a:xfrm>
        <a:prstGeom prst="ellipse">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Werving/</a:t>
          </a:r>
        </a:p>
        <a:p>
          <a:pPr marL="0" lvl="0" indent="0" algn="ctr" defTabSz="444500">
            <a:lnSpc>
              <a:spcPct val="90000"/>
            </a:lnSpc>
            <a:spcBef>
              <a:spcPct val="0"/>
            </a:spcBef>
            <a:spcAft>
              <a:spcPct val="35000"/>
            </a:spcAft>
            <a:buNone/>
          </a:pPr>
          <a:r>
            <a:rPr lang="nl-NL" sz="1000" kern="1200" dirty="0"/>
            <a:t>selectie</a:t>
          </a:r>
        </a:p>
      </dsp:txBody>
      <dsp:txXfrm>
        <a:off x="176606" y="3341740"/>
        <a:ext cx="823504" cy="823504"/>
      </dsp:txXfrm>
    </dsp:sp>
    <dsp:sp modelId="{3C6DB4F9-4631-4A15-81CB-7717DD5EAD33}">
      <dsp:nvSpPr>
        <dsp:cNvPr id="0" name=""/>
        <dsp:cNvSpPr/>
      </dsp:nvSpPr>
      <dsp:spPr>
        <a:xfrm>
          <a:off x="3645459" y="2735477"/>
          <a:ext cx="2329220" cy="203603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10160" bIns="5080" numCol="1" spcCol="1270" anchor="ctr" anchorCtr="0">
          <a:noAutofit/>
        </a:bodyPr>
        <a:lstStyle/>
        <a:p>
          <a:pPr marL="57150" lvl="1" indent="-57150" algn="l" defTabSz="355600">
            <a:lnSpc>
              <a:spcPct val="90000"/>
            </a:lnSpc>
            <a:spcBef>
              <a:spcPct val="0"/>
            </a:spcBef>
            <a:spcAft>
              <a:spcPct val="15000"/>
            </a:spcAft>
            <a:buChar char="•"/>
          </a:pPr>
          <a:r>
            <a:rPr lang="nl-NL" sz="800" kern="1200" dirty="0"/>
            <a:t>BPVO</a:t>
          </a:r>
        </a:p>
        <a:p>
          <a:pPr marL="57150" lvl="1" indent="-57150" algn="l" defTabSz="355600">
            <a:lnSpc>
              <a:spcPct val="90000"/>
            </a:lnSpc>
            <a:spcBef>
              <a:spcPct val="0"/>
            </a:spcBef>
            <a:spcAft>
              <a:spcPct val="15000"/>
            </a:spcAft>
            <a:buChar char="•"/>
          </a:pPr>
          <a:r>
            <a:rPr lang="nl-NL" sz="800" kern="1200" dirty="0"/>
            <a:t>Voorbereidingslessen BPV</a:t>
          </a:r>
        </a:p>
      </dsp:txBody>
      <dsp:txXfrm>
        <a:off x="4227764" y="3040882"/>
        <a:ext cx="1135495" cy="1425221"/>
      </dsp:txXfrm>
    </dsp:sp>
    <dsp:sp modelId="{B6928B61-7A9B-4F0D-82FD-96794693DA5D}">
      <dsp:nvSpPr>
        <dsp:cNvPr id="0" name=""/>
        <dsp:cNvSpPr/>
      </dsp:nvSpPr>
      <dsp:spPr>
        <a:xfrm>
          <a:off x="3063154" y="3171187"/>
          <a:ext cx="1164610" cy="1164610"/>
        </a:xfrm>
        <a:prstGeom prst="ellipse">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Voorbereiding</a:t>
          </a:r>
        </a:p>
      </dsp:txBody>
      <dsp:txXfrm>
        <a:off x="3233707" y="3341740"/>
        <a:ext cx="823504" cy="823504"/>
      </dsp:txXfrm>
    </dsp:sp>
    <dsp:sp modelId="{0E861105-5A82-4EA6-9895-B408BCBAE18A}">
      <dsp:nvSpPr>
        <dsp:cNvPr id="0" name=""/>
        <dsp:cNvSpPr/>
      </dsp:nvSpPr>
      <dsp:spPr>
        <a:xfrm>
          <a:off x="6702561" y="2735477"/>
          <a:ext cx="2329220" cy="203603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10160" bIns="5080" numCol="1" spcCol="1270" anchor="ctr" anchorCtr="0">
          <a:noAutofit/>
        </a:bodyPr>
        <a:lstStyle/>
        <a:p>
          <a:pPr marL="57150" lvl="1" indent="-57150" algn="l" defTabSz="355600">
            <a:lnSpc>
              <a:spcPct val="90000"/>
            </a:lnSpc>
            <a:spcBef>
              <a:spcPct val="0"/>
            </a:spcBef>
            <a:spcAft>
              <a:spcPct val="15000"/>
            </a:spcAft>
            <a:buChar char="•"/>
          </a:pPr>
          <a:r>
            <a:rPr lang="nl-NL" sz="800" kern="1200" dirty="0"/>
            <a:t>3 contactmomenten</a:t>
          </a:r>
        </a:p>
        <a:p>
          <a:pPr marL="57150" lvl="1" indent="-57150" algn="l" defTabSz="355600">
            <a:lnSpc>
              <a:spcPct val="90000"/>
            </a:lnSpc>
            <a:spcBef>
              <a:spcPct val="0"/>
            </a:spcBef>
            <a:spcAft>
              <a:spcPct val="15000"/>
            </a:spcAft>
            <a:buChar char="•"/>
          </a:pPr>
          <a:r>
            <a:rPr lang="nl-NL" sz="800" kern="1200" dirty="0"/>
            <a:t>Tussenbeoordeling</a:t>
          </a:r>
        </a:p>
        <a:p>
          <a:pPr marL="57150" lvl="1" indent="-57150" algn="l" defTabSz="355600">
            <a:lnSpc>
              <a:spcPct val="90000"/>
            </a:lnSpc>
            <a:spcBef>
              <a:spcPct val="0"/>
            </a:spcBef>
            <a:spcAft>
              <a:spcPct val="15000"/>
            </a:spcAft>
            <a:buChar char="•"/>
          </a:pPr>
          <a:r>
            <a:rPr lang="nl-NL" sz="800" kern="1200" dirty="0"/>
            <a:t>Opdrachten BPV-werkboek </a:t>
          </a:r>
        </a:p>
      </dsp:txBody>
      <dsp:txXfrm>
        <a:off x="7284866" y="3040882"/>
        <a:ext cx="1135495" cy="1425221"/>
      </dsp:txXfrm>
    </dsp:sp>
    <dsp:sp modelId="{54320BB0-62F2-4CDA-8240-67163EA2C4F5}">
      <dsp:nvSpPr>
        <dsp:cNvPr id="0" name=""/>
        <dsp:cNvSpPr/>
      </dsp:nvSpPr>
      <dsp:spPr>
        <a:xfrm>
          <a:off x="6120256" y="3171187"/>
          <a:ext cx="1164610" cy="1164610"/>
        </a:xfrm>
        <a:prstGeom prst="ellipse">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Begeleiding</a:t>
          </a:r>
        </a:p>
      </dsp:txBody>
      <dsp:txXfrm>
        <a:off x="6290809" y="3341740"/>
        <a:ext cx="823504" cy="823504"/>
      </dsp:txXfrm>
    </dsp:sp>
    <dsp:sp modelId="{AE2065F1-125B-4B43-9A03-D802E1E0A06F}">
      <dsp:nvSpPr>
        <dsp:cNvPr id="0" name=""/>
        <dsp:cNvSpPr/>
      </dsp:nvSpPr>
      <dsp:spPr>
        <a:xfrm>
          <a:off x="9759662" y="2735477"/>
          <a:ext cx="2329220" cy="203603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5080" rIns="10160" bIns="5080" numCol="1" spcCol="1270" anchor="ctr"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nl-NL" sz="800" kern="1200" dirty="0"/>
            <a:t>Eindbeoordeling door leerbedrijf en school</a:t>
          </a:r>
        </a:p>
        <a:p>
          <a:pPr marL="57150" lvl="1" indent="-57150" algn="l" defTabSz="355600">
            <a:lnSpc>
              <a:spcPct val="90000"/>
            </a:lnSpc>
            <a:spcBef>
              <a:spcPct val="0"/>
            </a:spcBef>
            <a:spcAft>
              <a:spcPct val="15000"/>
            </a:spcAft>
            <a:buFont typeface="Arial" panose="020B0604020202020204" pitchFamily="34" charset="0"/>
            <a:buChar char="•"/>
          </a:pPr>
          <a:r>
            <a:rPr lang="nl-NL" sz="800" kern="1200" dirty="0"/>
            <a:t>Einde BPV</a:t>
          </a:r>
        </a:p>
      </dsp:txBody>
      <dsp:txXfrm>
        <a:off x="10341967" y="3040882"/>
        <a:ext cx="1135495" cy="1425221"/>
      </dsp:txXfrm>
    </dsp:sp>
    <dsp:sp modelId="{0DAD5C0A-23D9-4308-BA19-C7C1A5EB3DAA}">
      <dsp:nvSpPr>
        <dsp:cNvPr id="0" name=""/>
        <dsp:cNvSpPr/>
      </dsp:nvSpPr>
      <dsp:spPr>
        <a:xfrm>
          <a:off x="9177357" y="3171187"/>
          <a:ext cx="1164610" cy="1164610"/>
        </a:xfrm>
        <a:prstGeom prst="ellipse">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l-NL" sz="1000" kern="1200" dirty="0"/>
            <a:t>Afronding</a:t>
          </a:r>
        </a:p>
      </dsp:txBody>
      <dsp:txXfrm>
        <a:off x="9347910" y="3341740"/>
        <a:ext cx="823504" cy="823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46689-0C8C-4175-94AA-99F0205F35D3}">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11908F-8E5D-419D-AEAF-6ED0E69466ED}">
      <dsp:nvSpPr>
        <dsp:cNvPr id="0" name=""/>
        <dsp:cNvSpPr/>
      </dsp:nvSpPr>
      <dsp:spPr>
        <a:xfrm>
          <a:off x="0" y="0"/>
          <a:ext cx="2103120" cy="4760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nl-NL" sz="2400" kern="1200" dirty="0"/>
            <a:t>Vier doelen</a:t>
          </a:r>
          <a:endParaRPr lang="en-US" sz="2400" kern="1200" dirty="0"/>
        </a:p>
      </dsp:txBody>
      <dsp:txXfrm>
        <a:off x="0" y="0"/>
        <a:ext cx="2103120" cy="4760232"/>
      </dsp:txXfrm>
    </dsp:sp>
    <dsp:sp modelId="{0F4691A8-00E1-4C2C-90A9-47CF90A8D0E6}">
      <dsp:nvSpPr>
        <dsp:cNvPr id="0" name=""/>
        <dsp:cNvSpPr/>
      </dsp:nvSpPr>
      <dsp:spPr>
        <a:xfrm>
          <a:off x="2260854" y="59444"/>
          <a:ext cx="8254746" cy="118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1. Verbeteren van stagebegeleiding </a:t>
          </a:r>
        </a:p>
        <a:p>
          <a:pPr marL="0" lvl="0" indent="0" algn="l" defTabSz="711200">
            <a:lnSpc>
              <a:spcPct val="90000"/>
            </a:lnSpc>
            <a:spcBef>
              <a:spcPct val="0"/>
            </a:spcBef>
            <a:spcAft>
              <a:spcPct val="35000"/>
            </a:spcAft>
            <a:buNone/>
          </a:pPr>
          <a:r>
            <a:rPr lang="nl-NL" sz="1400" b="0" i="1" kern="1200" dirty="0"/>
            <a:t>Het aantal studenten dat tevreden is over de begeleiding tijdens de stage vanuit de school en vanuit het leerbedrijf stijgt.</a:t>
          </a:r>
          <a:endParaRPr lang="en-US" sz="1400" b="0" i="1" kern="1200" dirty="0"/>
        </a:p>
      </dsp:txBody>
      <dsp:txXfrm>
        <a:off x="2260854" y="59444"/>
        <a:ext cx="8254746" cy="1188895"/>
      </dsp:txXfrm>
    </dsp:sp>
    <dsp:sp modelId="{02BB3D74-10DD-4B81-AF4F-BBFAA5ED258F}">
      <dsp:nvSpPr>
        <dsp:cNvPr id="0" name=""/>
        <dsp:cNvSpPr/>
      </dsp:nvSpPr>
      <dsp:spPr>
        <a:xfrm>
          <a:off x="2103120" y="1248340"/>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5805B8-398C-415B-ABAA-33B9B74A9396}">
      <dsp:nvSpPr>
        <dsp:cNvPr id="0" name=""/>
        <dsp:cNvSpPr/>
      </dsp:nvSpPr>
      <dsp:spPr>
        <a:xfrm>
          <a:off x="2260854" y="1307785"/>
          <a:ext cx="8254746" cy="118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2. Uitbannen van stagediscriminatie</a:t>
          </a:r>
          <a:r>
            <a:rPr lang="nl-NL" sz="1600" kern="1200" dirty="0"/>
            <a:t> </a:t>
          </a:r>
        </a:p>
        <a:p>
          <a:pPr marL="0" lvl="0" indent="0" algn="l" defTabSz="711200">
            <a:lnSpc>
              <a:spcPct val="90000"/>
            </a:lnSpc>
            <a:spcBef>
              <a:spcPct val="0"/>
            </a:spcBef>
            <a:spcAft>
              <a:spcPct val="35000"/>
            </a:spcAft>
            <a:buNone/>
          </a:pPr>
          <a:r>
            <a:rPr lang="nl-NL" sz="1400" b="0" i="1" kern="1200" dirty="0"/>
            <a:t>Stagediscriminatie in het mbo daalt. We bouwen kennis op over het (h)erkennen, voorkomen en aanpakken van discriminatie.</a:t>
          </a:r>
          <a:endParaRPr lang="en-US" sz="1400" b="0" i="1" kern="1200" dirty="0"/>
        </a:p>
      </dsp:txBody>
      <dsp:txXfrm>
        <a:off x="2260854" y="1307785"/>
        <a:ext cx="8254746" cy="1188895"/>
      </dsp:txXfrm>
    </dsp:sp>
    <dsp:sp modelId="{ADEDAD5F-4D64-4269-A96B-3AA386128F63}">
      <dsp:nvSpPr>
        <dsp:cNvPr id="0" name=""/>
        <dsp:cNvSpPr/>
      </dsp:nvSpPr>
      <dsp:spPr>
        <a:xfrm>
          <a:off x="2103120" y="2496681"/>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67FEEC-CE98-42F4-8281-FA8347E6097A}">
      <dsp:nvSpPr>
        <dsp:cNvPr id="0" name=""/>
        <dsp:cNvSpPr/>
      </dsp:nvSpPr>
      <dsp:spPr>
        <a:xfrm>
          <a:off x="2260854" y="2556126"/>
          <a:ext cx="8254746" cy="891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3. Realiseren van voldoende stageplaatsen </a:t>
          </a:r>
        </a:p>
        <a:p>
          <a:pPr marL="0" lvl="0" indent="0" algn="l" defTabSz="711200">
            <a:lnSpc>
              <a:spcPct val="90000"/>
            </a:lnSpc>
            <a:spcBef>
              <a:spcPct val="0"/>
            </a:spcBef>
            <a:spcAft>
              <a:spcPct val="35000"/>
            </a:spcAft>
            <a:buNone/>
          </a:pPr>
          <a:r>
            <a:rPr lang="nl-NL" sz="1400" b="0" i="1" kern="1200" dirty="0"/>
            <a:t>Het aantal stagetekorten daalt.</a:t>
          </a:r>
          <a:endParaRPr lang="en-US" sz="1400" b="0" i="1" kern="1200" dirty="0"/>
        </a:p>
      </dsp:txBody>
      <dsp:txXfrm>
        <a:off x="2260854" y="2556126"/>
        <a:ext cx="8254746" cy="891778"/>
      </dsp:txXfrm>
    </dsp:sp>
    <dsp:sp modelId="{400C21DD-CE07-41B3-B9C4-88D3403F874B}">
      <dsp:nvSpPr>
        <dsp:cNvPr id="0" name=""/>
        <dsp:cNvSpPr/>
      </dsp:nvSpPr>
      <dsp:spPr>
        <a:xfrm>
          <a:off x="2103120" y="3447904"/>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BF5AA-8D8E-4BFE-9100-0DA6EB6615A4}">
      <dsp:nvSpPr>
        <dsp:cNvPr id="0" name=""/>
        <dsp:cNvSpPr/>
      </dsp:nvSpPr>
      <dsp:spPr>
        <a:xfrm>
          <a:off x="2260854" y="3507349"/>
          <a:ext cx="8254746" cy="118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b="1" kern="1200" dirty="0"/>
            <a:t>4. Bieden van een passende vergoeding </a:t>
          </a:r>
        </a:p>
        <a:p>
          <a:pPr marL="0" lvl="0" indent="0" algn="l" defTabSz="711200">
            <a:lnSpc>
              <a:spcPct val="90000"/>
            </a:lnSpc>
            <a:spcBef>
              <a:spcPct val="0"/>
            </a:spcBef>
            <a:spcAft>
              <a:spcPct val="35000"/>
            </a:spcAft>
            <a:buNone/>
          </a:pPr>
          <a:r>
            <a:rPr lang="nl-NL" sz="1400" b="0" i="1" kern="1200" dirty="0"/>
            <a:t>Elke student krijgt een passende vergoeding voor de stage. Die bestaat minimaal uit een vergoeding die alle onkosten omvat. Daarbovenop staan in elke cao afspraken over een passende stagevergoeding.</a:t>
          </a:r>
          <a:endParaRPr lang="en-US" sz="1400" b="0" i="1" kern="1200" dirty="0"/>
        </a:p>
      </dsp:txBody>
      <dsp:txXfrm>
        <a:off x="2260854" y="3507349"/>
        <a:ext cx="8254746" cy="1188895"/>
      </dsp:txXfrm>
    </dsp:sp>
    <dsp:sp modelId="{EAD1CE99-B84B-470E-B9EA-2E3002F2A3B9}">
      <dsp:nvSpPr>
        <dsp:cNvPr id="0" name=""/>
        <dsp:cNvSpPr/>
      </dsp:nvSpPr>
      <dsp:spPr>
        <a:xfrm>
          <a:off x="2103120" y="4696245"/>
          <a:ext cx="841248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3D073C-6514-41D5-97D2-75FA68D7EEA8}">
      <dsp:nvSpPr>
        <dsp:cNvPr id="0" name=""/>
        <dsp:cNvSpPr/>
      </dsp:nvSpPr>
      <dsp:spPr>
        <a:xfrm>
          <a:off x="0" y="2546"/>
          <a:ext cx="75083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C5D9B41-9E25-4DD9-8285-6CBF946A1F67}">
      <dsp:nvSpPr>
        <dsp:cNvPr id="0" name=""/>
        <dsp:cNvSpPr/>
      </dsp:nvSpPr>
      <dsp:spPr>
        <a:xfrm>
          <a:off x="0" y="2546"/>
          <a:ext cx="7508360" cy="1116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NL" sz="2000" b="1" i="0" kern="1200" dirty="0">
              <a:solidFill>
                <a:schemeClr val="bg1"/>
              </a:solidFill>
            </a:rPr>
            <a:t>Meer informatie of aanmelden als leerbedrijf? </a:t>
          </a:r>
        </a:p>
        <a:p>
          <a:pPr marL="0" lvl="0" indent="0" algn="l" defTabSz="889000">
            <a:lnSpc>
              <a:spcPct val="90000"/>
            </a:lnSpc>
            <a:spcBef>
              <a:spcPct val="0"/>
            </a:spcBef>
            <a:spcAft>
              <a:spcPct val="35000"/>
            </a:spcAft>
            <a:buNone/>
          </a:pPr>
          <a:r>
            <a:rPr lang="nl-NL" sz="18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Aanmelden als leerbedrijf - ROC Nijmegen (roc-nijmegen.nl)</a:t>
          </a:r>
          <a:endParaRPr lang="en-US" sz="1800" kern="1200" dirty="0">
            <a:solidFill>
              <a:schemeClr val="bg1"/>
            </a:solidFill>
          </a:endParaRPr>
        </a:p>
      </dsp:txBody>
      <dsp:txXfrm>
        <a:off x="0" y="2546"/>
        <a:ext cx="7508360" cy="1116550"/>
      </dsp:txXfrm>
    </dsp:sp>
    <dsp:sp modelId="{F9B46231-F7B1-42C1-91E0-975BF3C100DA}">
      <dsp:nvSpPr>
        <dsp:cNvPr id="0" name=""/>
        <dsp:cNvSpPr/>
      </dsp:nvSpPr>
      <dsp:spPr>
        <a:xfrm>
          <a:off x="0" y="1119097"/>
          <a:ext cx="75083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EEBE9C-ED23-4C2E-B7FF-C48DE0CE5640}">
      <dsp:nvSpPr>
        <dsp:cNvPr id="0" name=""/>
        <dsp:cNvSpPr/>
      </dsp:nvSpPr>
      <dsp:spPr>
        <a:xfrm>
          <a:off x="0" y="1119097"/>
          <a:ext cx="7508360" cy="1111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1" i="0" kern="1200" dirty="0">
              <a:solidFill>
                <a:schemeClr val="bg1"/>
              </a:solidFill>
            </a:rPr>
            <a:t>Lees meer over het Stagepact, hoe ROC Nijmegen zich hiervoor inzet én hoe je als stagebedrijf hieraan kunt bijdragen</a:t>
          </a:r>
        </a:p>
        <a:p>
          <a:pPr marL="0" lvl="0" indent="0" algn="l" defTabSz="800100">
            <a:lnSpc>
              <a:spcPct val="90000"/>
            </a:lnSpc>
            <a:spcBef>
              <a:spcPct val="0"/>
            </a:spcBef>
            <a:spcAft>
              <a:spcPct val="35000"/>
            </a:spcAft>
            <a:buNone/>
          </a:pPr>
          <a:r>
            <a:rPr lang="nl-NL" sz="18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Stagepact - ROC Nijmegen (roc-nijmegen.nl)</a:t>
          </a:r>
          <a:endParaRPr lang="en-US" sz="1800" kern="1200" dirty="0">
            <a:solidFill>
              <a:schemeClr val="bg1"/>
            </a:solidFill>
          </a:endParaRPr>
        </a:p>
      </dsp:txBody>
      <dsp:txXfrm>
        <a:off x="0" y="1119097"/>
        <a:ext cx="7508360" cy="1111598"/>
      </dsp:txXfrm>
    </dsp:sp>
    <dsp:sp modelId="{9821BF48-CE0A-4DE2-A2D4-3FB2C56832B9}">
      <dsp:nvSpPr>
        <dsp:cNvPr id="0" name=""/>
        <dsp:cNvSpPr/>
      </dsp:nvSpPr>
      <dsp:spPr>
        <a:xfrm>
          <a:off x="0" y="2230695"/>
          <a:ext cx="75083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30ED4C3-6E46-4BD8-9BE5-D4D387314910}">
      <dsp:nvSpPr>
        <dsp:cNvPr id="0" name=""/>
        <dsp:cNvSpPr/>
      </dsp:nvSpPr>
      <dsp:spPr>
        <a:xfrm>
          <a:off x="0" y="2230695"/>
          <a:ext cx="7508360" cy="1245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nl-NL" sz="2000" b="1" i="0" kern="1200" dirty="0">
              <a:solidFill>
                <a:schemeClr val="bg1"/>
              </a:solidFill>
              <a:latin typeface="Arial" panose="020B0604020202020204"/>
            </a:rPr>
            <a:t>Filmpje Stagepact OCW</a:t>
          </a:r>
          <a:endParaRPr lang="nl-NL" sz="2000" b="1" i="0" kern="1200" dirty="0">
            <a:solidFill>
              <a:schemeClr val="bg1"/>
            </a:solidFill>
          </a:endParaRPr>
        </a:p>
        <a:p>
          <a:pPr marL="0" lvl="0" indent="0" algn="l" defTabSz="889000">
            <a:lnSpc>
              <a:spcPct val="90000"/>
            </a:lnSpc>
            <a:spcBef>
              <a:spcPct val="0"/>
            </a:spcBef>
            <a:spcAft>
              <a:spcPct val="35000"/>
            </a:spcAft>
            <a:buNone/>
          </a:pPr>
          <a:r>
            <a:rPr lang="nl-NL" sz="18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Stagepact animatie </a:t>
          </a:r>
          <a:r>
            <a:rPr lang="nl-NL" sz="1800" kern="1200" dirty="0" err="1">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MinOCW</a:t>
          </a:r>
          <a:r>
            <a:rPr lang="nl-NL" sz="18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 | Video | Rijksoverheid.nl</a:t>
          </a:r>
        </a:p>
      </dsp:txBody>
      <dsp:txXfrm>
        <a:off x="0" y="2230695"/>
        <a:ext cx="7508360" cy="1245314"/>
      </dsp:txXfrm>
    </dsp:sp>
    <dsp:sp modelId="{72FB2480-E465-4D1A-B35B-14E818CC64D5}">
      <dsp:nvSpPr>
        <dsp:cNvPr id="0" name=""/>
        <dsp:cNvSpPr/>
      </dsp:nvSpPr>
      <dsp:spPr>
        <a:xfrm>
          <a:off x="0" y="3476010"/>
          <a:ext cx="75083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A9942AC-3422-49EA-9AAB-E79664DED8F7}">
      <dsp:nvSpPr>
        <dsp:cNvPr id="0" name=""/>
        <dsp:cNvSpPr/>
      </dsp:nvSpPr>
      <dsp:spPr>
        <a:xfrm>
          <a:off x="0" y="3476010"/>
          <a:ext cx="7508360" cy="1314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1066800" rtl="0">
            <a:lnSpc>
              <a:spcPct val="90000"/>
            </a:lnSpc>
            <a:spcBef>
              <a:spcPct val="0"/>
            </a:spcBef>
            <a:spcAft>
              <a:spcPct val="35000"/>
            </a:spcAft>
            <a:buNone/>
          </a:pPr>
          <a:r>
            <a:rPr lang="nl-NL" sz="2000" b="1" i="0" kern="1200" dirty="0">
              <a:solidFill>
                <a:schemeClr val="bg1"/>
              </a:solidFill>
              <a:latin typeface="Arial" panose="020B0604020202020204"/>
              <a:ea typeface="+mn-ea"/>
              <a:cs typeface="+mn-cs"/>
            </a:rPr>
            <a:t>Check je stageplek! Het informatiepunt voor werkgevers </a:t>
          </a:r>
        </a:p>
        <a:p>
          <a:pPr marL="0" lvl="0" indent="0" algn="l" defTabSz="1066800" rtl="0">
            <a:lnSpc>
              <a:spcPct val="90000"/>
            </a:lnSpc>
            <a:spcBef>
              <a:spcPct val="0"/>
            </a:spcBef>
            <a:spcAft>
              <a:spcPct val="35000"/>
            </a:spcAft>
            <a:buNone/>
          </a:pPr>
          <a:r>
            <a:rPr lang="nl-NL" sz="2000" b="1" i="0" kern="1200" dirty="0">
              <a:solidFill>
                <a:schemeClr val="bg1"/>
              </a:solidFill>
              <a:latin typeface="Arial" panose="020B0604020202020204"/>
              <a:ea typeface="+mn-ea"/>
              <a:cs typeface="+mn-cs"/>
            </a:rPr>
            <a:t>met mbo-stages</a:t>
          </a:r>
          <a:endParaRPr lang="en-US" sz="2000" b="1" i="0" kern="1200" dirty="0">
            <a:solidFill>
              <a:schemeClr val="bg1"/>
            </a:solidFill>
            <a:latin typeface="Arial" panose="020B0604020202020204"/>
            <a:ea typeface="+mn-ea"/>
            <a:cs typeface="+mn-cs"/>
          </a:endParaRPr>
        </a:p>
        <a:p>
          <a:pPr marL="0" lvl="0" algn="l" defTabSz="1066800">
            <a:lnSpc>
              <a:spcPct val="90000"/>
            </a:lnSpc>
            <a:spcBef>
              <a:spcPct val="0"/>
            </a:spcBef>
            <a:spcAft>
              <a:spcPct val="35000"/>
            </a:spcAft>
            <a:buNone/>
          </a:pPr>
          <a:r>
            <a:rPr lang="nl-NL" sz="1800" kern="1200" dirty="0">
              <a:solidFill>
                <a:schemeClr val="bg1"/>
              </a:solidFill>
              <a:latin typeface="+mj-lt"/>
              <a:ea typeface="Calibri"/>
              <a:cs typeface="Calibri"/>
              <a:hlinkClick xmlns:r="http://schemas.openxmlformats.org/officeDocument/2006/relationships" r:id="rId4">
                <a:extLst>
                  <a:ext uri="{A12FA001-AC4F-418D-AE19-62706E023703}">
                    <ahyp:hlinkClr xmlns:ahyp="http://schemas.microsoft.com/office/drawing/2018/hyperlinkcolor" val="tx"/>
                  </a:ext>
                </a:extLst>
              </a:hlinkClick>
            </a:rPr>
            <a:t>Stagepact - Ondernemen.nl - Ondernemen.nl</a:t>
          </a:r>
          <a:endParaRPr lang="nl-NL" sz="1800" kern="1200" dirty="0">
            <a:solidFill>
              <a:schemeClr val="bg1"/>
            </a:solidFill>
            <a:latin typeface="+mj-lt"/>
          </a:endParaRPr>
        </a:p>
      </dsp:txBody>
      <dsp:txXfrm>
        <a:off x="0" y="3476010"/>
        <a:ext cx="7508360" cy="13148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6C13F-CB0A-4493-89B2-1F1ACE6319EF}" type="datetimeFigureOut">
              <a:rPr lang="nl-NL" smtClean="0"/>
              <a:t>27-5-2024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69FC5-3419-4DD9-8EE3-E0D36F0F7D48}" type="slidenum">
              <a:rPr lang="nl-NL" smtClean="0"/>
              <a:t>‹nr.›</a:t>
            </a:fld>
            <a:endParaRPr lang="nl-NL"/>
          </a:p>
        </p:txBody>
      </p:sp>
    </p:spTree>
    <p:extLst>
      <p:ext uri="{BB962C8B-B14F-4D97-AF65-F5344CB8AC3E}">
        <p14:creationId xmlns:p14="http://schemas.microsoft.com/office/powerpoint/2010/main" val="262602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boraad.nl/het-mb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oc-nijmegen.nl/stagebedrij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FA267-6CC7-4F3D-B6B2-62AD3B67CE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4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21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BPVO</a:t>
            </a:r>
          </a:p>
          <a:p>
            <a:pPr marL="171450" indent="-171450">
              <a:buFontTx/>
              <a:buChar char="-"/>
            </a:pPr>
            <a:r>
              <a:rPr lang="nl-NL" b="0" i="0" dirty="0">
                <a:solidFill>
                  <a:srgbClr val="212529"/>
                </a:solidFill>
                <a:effectLst/>
                <a:latin typeface="Montserrat" panose="00000500000000000000" pitchFamily="2" charset="0"/>
              </a:rPr>
              <a:t>Voor aanvang van de stage tekenen de student, leerbedrijf en de opleiding een BPVO, een BPV-overeenkomst. </a:t>
            </a:r>
          </a:p>
          <a:p>
            <a:pPr marL="171450" indent="-171450">
              <a:buFontTx/>
              <a:buChar char="-"/>
            </a:pPr>
            <a:r>
              <a:rPr lang="nl-NL" b="0" i="0" dirty="0">
                <a:solidFill>
                  <a:srgbClr val="212529"/>
                </a:solidFill>
                <a:effectLst/>
                <a:latin typeface="Montserrat" panose="00000500000000000000" pitchFamily="2" charset="0"/>
              </a:rPr>
              <a:t>Deze wordt aangemaakt zodra de matching in </a:t>
            </a:r>
            <a:r>
              <a:rPr lang="nl-NL" b="0" i="0" dirty="0" err="1">
                <a:solidFill>
                  <a:srgbClr val="212529"/>
                </a:solidFill>
                <a:effectLst/>
                <a:latin typeface="Montserrat" panose="00000500000000000000" pitchFamily="2" charset="0"/>
              </a:rPr>
              <a:t>OnStage</a:t>
            </a:r>
            <a:r>
              <a:rPr lang="nl-NL" b="0" i="0" dirty="0">
                <a:solidFill>
                  <a:srgbClr val="212529"/>
                </a:solidFill>
                <a:effectLst/>
                <a:latin typeface="Montserrat" panose="00000500000000000000" pitchFamily="2" charset="0"/>
              </a:rPr>
              <a:t> en </a:t>
            </a:r>
            <a:r>
              <a:rPr lang="nl-NL" b="0" i="0" dirty="0" err="1">
                <a:solidFill>
                  <a:srgbClr val="212529"/>
                </a:solidFill>
                <a:effectLst/>
                <a:latin typeface="Montserrat" panose="00000500000000000000" pitchFamily="2" charset="0"/>
              </a:rPr>
              <a:t>EduArte</a:t>
            </a:r>
            <a:r>
              <a:rPr lang="nl-NL" b="0" i="0" dirty="0">
                <a:solidFill>
                  <a:srgbClr val="212529"/>
                </a:solidFill>
                <a:effectLst/>
                <a:latin typeface="Montserrat" panose="00000500000000000000" pitchFamily="2" charset="0"/>
              </a:rPr>
              <a:t> is vastgelegd. </a:t>
            </a:r>
          </a:p>
          <a:p>
            <a:pPr marL="171450" indent="-171450">
              <a:buFontTx/>
              <a:buChar char="-"/>
            </a:pPr>
            <a:r>
              <a:rPr lang="nl-NL" b="0" i="0" dirty="0">
                <a:solidFill>
                  <a:srgbClr val="212529"/>
                </a:solidFill>
                <a:effectLst/>
                <a:latin typeface="Montserrat" panose="00000500000000000000" pitchFamily="2" charset="0"/>
              </a:rPr>
              <a:t>De overeenkomst wordt digitaal ter ondertekening aangeboden aan de student en het leerbedrijf. </a:t>
            </a:r>
          </a:p>
          <a:p>
            <a:pPr marL="171450" indent="-171450">
              <a:buFontTx/>
              <a:buChar char="-"/>
            </a:pPr>
            <a:r>
              <a:rPr lang="nl-NL" b="0" i="0" dirty="0">
                <a:solidFill>
                  <a:srgbClr val="212529"/>
                </a:solidFill>
                <a:effectLst/>
                <a:latin typeface="Montserrat" panose="00000500000000000000" pitchFamily="2" charset="0"/>
              </a:rPr>
              <a:t>Het bevat afspraken over de stage zoals deze vastgelegd zijn tussen student, school en leerbedrijf. </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2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BPVO én leerarbeidsovereenkomst</a:t>
            </a:r>
          </a:p>
          <a:p>
            <a:r>
              <a:rPr lang="nl-NL" dirty="0"/>
              <a:t>- In de BBL dient er zowel een BPVO (school, student en leerbedrijf) als leerarbeidsovereenkomst (student en leerbedrijf) getekend te zijn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789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97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39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8912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44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highlight>
                <a:srgbClr val="FFFF00"/>
              </a:highlight>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80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2131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5371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Bron: </a:t>
            </a:r>
            <a:r>
              <a:rPr lang="nl-NL" dirty="0">
                <a:hlinkClick r:id="rId3"/>
              </a:rPr>
              <a:t>Het mbo | MBO Raad</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96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7324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195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5819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4647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8533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3854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6775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1265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sz="1800" dirty="0">
                <a:effectLst/>
                <a:latin typeface="Calibri" panose="020F0502020204030204" pitchFamily="34" charset="0"/>
                <a:ea typeface="Calibri" panose="020F0502020204030204" pitchFamily="34" charset="0"/>
                <a:cs typeface="Times New Roman" panose="02020603050405020304" pitchFamily="18" charset="0"/>
              </a:rPr>
            </a:b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FBB4F9-773D-4C7F-9985-14FA3C0CED7F}"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307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576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87927-823D-4CD0-88D1-DE0B321E27E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87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FA267-6CC7-4F3D-B6B2-62AD3B67CE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931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999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13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FA267-6CC7-4F3D-B6B2-62AD3B67CE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20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i="0" dirty="0">
                <a:solidFill>
                  <a:srgbClr val="402E56"/>
                </a:solidFill>
                <a:effectLst/>
                <a:latin typeface="Montserrat" panose="00000500000000000000" pitchFamily="2" charset="0"/>
              </a:rPr>
              <a:t>Wat is BPV?</a:t>
            </a:r>
          </a:p>
          <a:p>
            <a:r>
              <a:rPr lang="nl-NL" b="0" i="0" dirty="0">
                <a:solidFill>
                  <a:srgbClr val="402E56"/>
                </a:solidFill>
                <a:effectLst/>
                <a:latin typeface="Montserrat" panose="00000500000000000000" pitchFamily="2" charset="0"/>
              </a:rPr>
              <a:t>De beroepspraktijk, het werkveld waarvoor we opleiden, is het uitgangspunt voor het leerproces van onze studenten. Onze opleidingen zijn gericht op het realiseren van een voortdurende wisselwerking tussen leren en werken. Het bedrijfsleven betrekken we intensief bij het vormgeven van ons onderwijs. Stage of Beroepspraktijkvorming (BPV) is dan ook een belangrijk onderdeel van elke beroepsopleiding. Tijdens de BPV leren studenten in de praktijk wat er allemaal bij het beroep komt kijken. Gedurende een stage komt een student van alles te weten over de beroepspraktijk, maar ook over zichzelf.</a:t>
            </a:r>
          </a:p>
          <a:p>
            <a:endParaRPr lang="nl-NL" dirty="0"/>
          </a:p>
          <a:p>
            <a:r>
              <a:rPr lang="nl-NL" b="1" dirty="0"/>
              <a:t>Processchema</a:t>
            </a:r>
          </a:p>
          <a:p>
            <a:pPr marL="171450" indent="-171450">
              <a:buFontTx/>
              <a:buChar char="-"/>
            </a:pPr>
            <a:r>
              <a:rPr lang="nl-NL" dirty="0"/>
              <a:t>Dit processchema geeft grofweg het BPV-proces weer </a:t>
            </a:r>
          </a:p>
          <a:p>
            <a:pPr marL="171450" indent="-171450">
              <a:buFontTx/>
              <a:buChar char="-"/>
            </a:pPr>
            <a:r>
              <a:rPr lang="nl-NL" b="0" i="0" dirty="0">
                <a:solidFill>
                  <a:srgbClr val="402E56"/>
                </a:solidFill>
                <a:effectLst/>
                <a:latin typeface="Montserrat" panose="00000500000000000000" pitchFamily="2" charset="0"/>
              </a:rPr>
              <a:t>De organisatie van de BPV kan per opleiding verschillen. Dit hangt af van hoe het onderwijsprogramma is opgebouwd en uitgewerkt. In de voorbereiding van de beroepspraktijkvorming worden afspraken gemaakt over de begeleiding en de inhoud van de BPV van de student door opleiding en leerbedrijf. Er wordt een Beroepspraktijkvormingsovereenkomst gesloten en allerlei praktische zaken geregeld zoals werktijden, vergoeding en eventuele Verklaring Omtrent Gedrag. De student ontvangt een BPV-werkboek met informatie die specifiek is voor de opleiding en opdrachten die de student in de praktijk moet uitvoeren. Elke BPV wordt afgesloten met een beoordeling vanuit het leerbedrijf en vanuit het </a:t>
            </a:r>
            <a:r>
              <a:rPr lang="nl-NL" b="0" i="0" dirty="0" err="1">
                <a:solidFill>
                  <a:srgbClr val="402E56"/>
                </a:solidFill>
                <a:effectLst/>
                <a:latin typeface="Montserrat" panose="00000500000000000000" pitchFamily="2" charset="0"/>
              </a:rPr>
              <a:t>roc</a:t>
            </a:r>
            <a:r>
              <a:rPr lang="nl-NL" b="0" i="0" dirty="0">
                <a:solidFill>
                  <a:srgbClr val="402E56"/>
                </a:solidFill>
                <a:effectLst/>
                <a:latin typeface="Montserrat" panose="00000500000000000000" pitchFamily="2" charset="0"/>
              </a:rPr>
              <a:t>.</a:t>
            </a:r>
            <a:endParaRPr lang="nl-NL" dirty="0"/>
          </a:p>
          <a:p>
            <a:pPr marL="0" indent="0">
              <a:buFontTx/>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402E56"/>
                </a:solidFill>
                <a:effectLst/>
                <a:latin typeface="Montserrat" panose="00000500000000000000" pitchFamily="2" charset="0"/>
              </a:rPr>
              <a:t>Bron: </a:t>
            </a:r>
            <a:r>
              <a:rPr lang="nl-NL" dirty="0">
                <a:hlinkClick r:id="rId3"/>
              </a:rPr>
              <a:t>BPV Werkveld (roc-nijmegen.nl)</a:t>
            </a: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9E86A-4DEA-47E2-8901-9F0C03E6B1A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381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26" Type="http://schemas.openxmlformats.org/officeDocument/2006/relationships/image" Target="../media/image42.jpeg"/><Relationship Id="rId39" Type="http://schemas.openxmlformats.org/officeDocument/2006/relationships/image" Target="../media/image55.jpeg"/><Relationship Id="rId3" Type="http://schemas.openxmlformats.org/officeDocument/2006/relationships/image" Target="../media/image19.jpeg"/><Relationship Id="rId21" Type="http://schemas.openxmlformats.org/officeDocument/2006/relationships/image" Target="../media/image37.jpeg"/><Relationship Id="rId34" Type="http://schemas.openxmlformats.org/officeDocument/2006/relationships/image" Target="../media/image50.jpeg"/><Relationship Id="rId42" Type="http://schemas.openxmlformats.org/officeDocument/2006/relationships/image" Target="../media/image58.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image" Target="../media/image41.jpeg"/><Relationship Id="rId33" Type="http://schemas.openxmlformats.org/officeDocument/2006/relationships/image" Target="../media/image49.jpeg"/><Relationship Id="rId38" Type="http://schemas.openxmlformats.org/officeDocument/2006/relationships/image" Target="../media/image54.jpeg"/><Relationship Id="rId46" Type="http://schemas.openxmlformats.org/officeDocument/2006/relationships/image" Target="../media/image62.svg"/><Relationship Id="rId2" Type="http://schemas.openxmlformats.org/officeDocument/2006/relationships/image" Target="../media/image18.jpeg"/><Relationship Id="rId16" Type="http://schemas.openxmlformats.org/officeDocument/2006/relationships/image" Target="../media/image32.jpeg"/><Relationship Id="rId20" Type="http://schemas.openxmlformats.org/officeDocument/2006/relationships/image" Target="../media/image36.jpeg"/><Relationship Id="rId29" Type="http://schemas.openxmlformats.org/officeDocument/2006/relationships/image" Target="../media/image45.jpeg"/><Relationship Id="rId41" Type="http://schemas.openxmlformats.org/officeDocument/2006/relationships/image" Target="../media/image57.jpeg"/><Relationship Id="rId1" Type="http://schemas.openxmlformats.org/officeDocument/2006/relationships/slideMaster" Target="../slideMasters/slideMaster2.x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image" Target="../media/image40.jpeg"/><Relationship Id="rId32" Type="http://schemas.openxmlformats.org/officeDocument/2006/relationships/image" Target="../media/image48.jpeg"/><Relationship Id="rId37" Type="http://schemas.openxmlformats.org/officeDocument/2006/relationships/image" Target="../media/image53.jpeg"/><Relationship Id="rId40" Type="http://schemas.openxmlformats.org/officeDocument/2006/relationships/image" Target="../media/image56.jpeg"/><Relationship Id="rId45" Type="http://schemas.openxmlformats.org/officeDocument/2006/relationships/image" Target="../media/image61.png"/><Relationship Id="rId5" Type="http://schemas.openxmlformats.org/officeDocument/2006/relationships/image" Target="../media/image21.jpeg"/><Relationship Id="rId15" Type="http://schemas.openxmlformats.org/officeDocument/2006/relationships/image" Target="../media/image31.jpeg"/><Relationship Id="rId23" Type="http://schemas.openxmlformats.org/officeDocument/2006/relationships/image" Target="../media/image39.jpeg"/><Relationship Id="rId28" Type="http://schemas.openxmlformats.org/officeDocument/2006/relationships/image" Target="../media/image44.jpeg"/><Relationship Id="rId36" Type="http://schemas.openxmlformats.org/officeDocument/2006/relationships/image" Target="../media/image52.jpeg"/><Relationship Id="rId10" Type="http://schemas.openxmlformats.org/officeDocument/2006/relationships/image" Target="../media/image26.jpeg"/><Relationship Id="rId19" Type="http://schemas.openxmlformats.org/officeDocument/2006/relationships/image" Target="../media/image35.jpeg"/><Relationship Id="rId31" Type="http://schemas.openxmlformats.org/officeDocument/2006/relationships/image" Target="../media/image47.jpeg"/><Relationship Id="rId44" Type="http://schemas.openxmlformats.org/officeDocument/2006/relationships/image" Target="../media/image60.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jpeg"/><Relationship Id="rId27" Type="http://schemas.openxmlformats.org/officeDocument/2006/relationships/image" Target="../media/image43.jpeg"/><Relationship Id="rId30" Type="http://schemas.openxmlformats.org/officeDocument/2006/relationships/image" Target="../media/image46.jpeg"/><Relationship Id="rId35" Type="http://schemas.openxmlformats.org/officeDocument/2006/relationships/image" Target="../media/image51.jpeg"/><Relationship Id="rId43" Type="http://schemas.openxmlformats.org/officeDocument/2006/relationships/image" Target="../media/image5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emf"/><Relationship Id="rId26" Type="http://schemas.openxmlformats.org/officeDocument/2006/relationships/image" Target="../media/image95.png"/><Relationship Id="rId39" Type="http://schemas.openxmlformats.org/officeDocument/2006/relationships/image" Target="../media/image108.png"/><Relationship Id="rId3" Type="http://schemas.openxmlformats.org/officeDocument/2006/relationships/image" Target="../media/image72.png"/><Relationship Id="rId21" Type="http://schemas.openxmlformats.org/officeDocument/2006/relationships/image" Target="../media/image90.png"/><Relationship Id="rId34" Type="http://schemas.openxmlformats.org/officeDocument/2006/relationships/image" Target="../media/image103.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emf"/><Relationship Id="rId38" Type="http://schemas.openxmlformats.org/officeDocument/2006/relationships/image" Target="../media/image107.emf"/><Relationship Id="rId2" Type="http://schemas.openxmlformats.org/officeDocument/2006/relationships/image" Target="../media/image71.png"/><Relationship Id="rId16" Type="http://schemas.openxmlformats.org/officeDocument/2006/relationships/image" Target="../media/image85.svg"/><Relationship Id="rId20" Type="http://schemas.openxmlformats.org/officeDocument/2006/relationships/image" Target="../media/image89.jpeg"/><Relationship Id="rId29" Type="http://schemas.openxmlformats.org/officeDocument/2006/relationships/image" Target="../media/image98.png"/><Relationship Id="rId1" Type="http://schemas.openxmlformats.org/officeDocument/2006/relationships/slideMaster" Target="../slideMasters/slideMaster4.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emf"/><Relationship Id="rId32" Type="http://schemas.openxmlformats.org/officeDocument/2006/relationships/image" Target="../media/image101.png"/><Relationship Id="rId37" Type="http://schemas.openxmlformats.org/officeDocument/2006/relationships/image" Target="../media/image106.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jpeg"/><Relationship Id="rId36" Type="http://schemas.openxmlformats.org/officeDocument/2006/relationships/image" Target="../media/image105.png"/><Relationship Id="rId10" Type="http://schemas.openxmlformats.org/officeDocument/2006/relationships/image" Target="../media/image79.png"/><Relationship Id="rId19" Type="http://schemas.openxmlformats.org/officeDocument/2006/relationships/image" Target="../media/image88.png"/><Relationship Id="rId31" Type="http://schemas.openxmlformats.org/officeDocument/2006/relationships/image" Target="../media/image100.jpe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svg"/><Relationship Id="rId39" Type="http://schemas.openxmlformats.org/officeDocument/2006/relationships/image" Target="../media/image146.jpeg"/><Relationship Id="rId3" Type="http://schemas.openxmlformats.org/officeDocument/2006/relationships/image" Target="../media/image110.png"/><Relationship Id="rId21" Type="http://schemas.openxmlformats.org/officeDocument/2006/relationships/image" Target="../media/image128.jpeg"/><Relationship Id="rId34" Type="http://schemas.openxmlformats.org/officeDocument/2006/relationships/image" Target="../media/image141.emf"/><Relationship Id="rId42" Type="http://schemas.openxmlformats.org/officeDocument/2006/relationships/image" Target="../media/image149.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svg"/><Relationship Id="rId25" Type="http://schemas.openxmlformats.org/officeDocument/2006/relationships/image" Target="../media/image132.png"/><Relationship Id="rId33" Type="http://schemas.openxmlformats.org/officeDocument/2006/relationships/image" Target="../media/image140.jpeg"/><Relationship Id="rId38" Type="http://schemas.openxmlformats.org/officeDocument/2006/relationships/image" Target="../media/image145.svg"/><Relationship Id="rId2" Type="http://schemas.openxmlformats.org/officeDocument/2006/relationships/image" Target="../media/image109.emf"/><Relationship Id="rId16" Type="http://schemas.openxmlformats.org/officeDocument/2006/relationships/image" Target="../media/image123.png"/><Relationship Id="rId20" Type="http://schemas.openxmlformats.org/officeDocument/2006/relationships/image" Target="../media/image127.png"/><Relationship Id="rId29" Type="http://schemas.openxmlformats.org/officeDocument/2006/relationships/image" Target="../media/image136.png"/><Relationship Id="rId41" Type="http://schemas.openxmlformats.org/officeDocument/2006/relationships/image" Target="../media/image148.png"/><Relationship Id="rId1" Type="http://schemas.openxmlformats.org/officeDocument/2006/relationships/slideMaster" Target="../slideMasters/slideMaster4.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jpeg"/><Relationship Id="rId32" Type="http://schemas.openxmlformats.org/officeDocument/2006/relationships/image" Target="../media/image139.emf"/><Relationship Id="rId37" Type="http://schemas.openxmlformats.org/officeDocument/2006/relationships/image" Target="../media/image144.png"/><Relationship Id="rId40" Type="http://schemas.openxmlformats.org/officeDocument/2006/relationships/image" Target="../media/image147.jpeg"/><Relationship Id="rId5" Type="http://schemas.openxmlformats.org/officeDocument/2006/relationships/image" Target="../media/image112.png"/><Relationship Id="rId15" Type="http://schemas.openxmlformats.org/officeDocument/2006/relationships/image" Target="../media/image122.svg"/><Relationship Id="rId23" Type="http://schemas.openxmlformats.org/officeDocument/2006/relationships/image" Target="../media/image130.svg"/><Relationship Id="rId28" Type="http://schemas.openxmlformats.org/officeDocument/2006/relationships/image" Target="../media/image135.png"/><Relationship Id="rId36" Type="http://schemas.openxmlformats.org/officeDocument/2006/relationships/image" Target="../media/image143.png"/><Relationship Id="rId10" Type="http://schemas.openxmlformats.org/officeDocument/2006/relationships/image" Target="../media/image117.png"/><Relationship Id="rId19" Type="http://schemas.openxmlformats.org/officeDocument/2006/relationships/image" Target="../media/image126.svg"/><Relationship Id="rId31" Type="http://schemas.openxmlformats.org/officeDocument/2006/relationships/image" Target="../media/image138.png"/><Relationship Id="rId44" Type="http://schemas.openxmlformats.org/officeDocument/2006/relationships/image" Target="../media/image151.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emf"/><Relationship Id="rId30" Type="http://schemas.openxmlformats.org/officeDocument/2006/relationships/image" Target="../media/image137.emf"/><Relationship Id="rId35" Type="http://schemas.openxmlformats.org/officeDocument/2006/relationships/image" Target="../media/image142.png"/><Relationship Id="rId43" Type="http://schemas.openxmlformats.org/officeDocument/2006/relationships/image" Target="../media/image150.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emf"/><Relationship Id="rId18" Type="http://schemas.openxmlformats.org/officeDocument/2006/relationships/image" Target="../media/image168.png"/><Relationship Id="rId3" Type="http://schemas.openxmlformats.org/officeDocument/2006/relationships/image" Target="../media/image153.emf"/><Relationship Id="rId21" Type="http://schemas.openxmlformats.org/officeDocument/2006/relationships/image" Target="../media/image171.sv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7.png"/><Relationship Id="rId2" Type="http://schemas.openxmlformats.org/officeDocument/2006/relationships/image" Target="../media/image152.png"/><Relationship Id="rId16" Type="http://schemas.openxmlformats.org/officeDocument/2006/relationships/image" Target="../media/image166.svg"/><Relationship Id="rId20" Type="http://schemas.openxmlformats.org/officeDocument/2006/relationships/image" Target="../media/image170.png"/><Relationship Id="rId1" Type="http://schemas.openxmlformats.org/officeDocument/2006/relationships/slideMaster" Target="../slideMasters/slideMaster4.xml"/><Relationship Id="rId6" Type="http://schemas.openxmlformats.org/officeDocument/2006/relationships/image" Target="../media/image156.png"/><Relationship Id="rId11" Type="http://schemas.openxmlformats.org/officeDocument/2006/relationships/image" Target="../media/image161.sv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png"/><Relationship Id="rId19" Type="http://schemas.openxmlformats.org/officeDocument/2006/relationships/image" Target="../media/image169.svg"/><Relationship Id="rId4" Type="http://schemas.openxmlformats.org/officeDocument/2006/relationships/image" Target="../media/image154.png"/><Relationship Id="rId9" Type="http://schemas.openxmlformats.org/officeDocument/2006/relationships/image" Target="../media/image159.jpeg"/><Relationship Id="rId14" Type="http://schemas.openxmlformats.org/officeDocument/2006/relationships/image" Target="../media/image164.png"/><Relationship Id="rId22" Type="http://schemas.openxmlformats.org/officeDocument/2006/relationships/image" Target="../media/image172.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jpeg"/><Relationship Id="rId17" Type="http://schemas.openxmlformats.org/officeDocument/2006/relationships/image" Target="../media/image188.jpeg"/><Relationship Id="rId2" Type="http://schemas.openxmlformats.org/officeDocument/2006/relationships/image" Target="../media/image173.jpeg"/><Relationship Id="rId16" Type="http://schemas.openxmlformats.org/officeDocument/2006/relationships/image" Target="../media/image187.png"/><Relationship Id="rId1" Type="http://schemas.openxmlformats.org/officeDocument/2006/relationships/slideMaster" Target="../slideMasters/slideMaster4.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image" Target="../media/image186.png"/><Relationship Id="rId10" Type="http://schemas.openxmlformats.org/officeDocument/2006/relationships/image" Target="../media/image181.png"/><Relationship Id="rId19" Type="http://schemas.openxmlformats.org/officeDocument/2006/relationships/image" Target="../media/image190.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18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20183-1CEF-1B6D-CD00-C1B298DCFF0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82D26FA-C705-4B0F-166F-9A8D86FDED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0140B9-B7C8-EAE5-2A8E-3B7342EEADED}"/>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64EA4D90-3C0D-E301-57D0-7252D88344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DE35E54-A77D-8BAE-843F-8E6B8FBAFB4D}"/>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303526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AB724-24FC-7D31-BE72-30D9D121489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AEFC78B-FF7E-72F2-15D2-6343BCAC020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42F1DDF-3ACC-5FC0-0F80-D9D81F8FC737}"/>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E2256978-8B15-CE22-20CE-896BBAB1DF1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5A95163-4708-63AD-07C2-EE836E9B376D}"/>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295017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67256C8-4FA9-319E-35FB-92955AE2823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0A85123-5A41-E353-FA89-B7F85441DC3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DB505C-2F3A-5050-4FD1-3AB8C43B97BE}"/>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63AA718C-58B8-E5E1-098F-5BA8F26F8B0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D32A63-0B77-5897-14A2-C5D7EB14A878}"/>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53505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FA68AF1-D043-7A88-5269-4E9B6825B1CC}"/>
              </a:ext>
            </a:extLst>
          </p:cNvPr>
          <p:cNvSpPr/>
          <p:nvPr userDrawn="1"/>
        </p:nvSpPr>
        <p:spPr>
          <a:xfrm>
            <a:off x="141922" y="4343400"/>
            <a:ext cx="11912918" cy="2369342"/>
          </a:xfrm>
          <a:prstGeom prst="rect">
            <a:avLst/>
          </a:prstGeom>
          <a:gradFill flip="none" rotWithShape="1">
            <a:gsLst>
              <a:gs pos="0">
                <a:srgbClr val="13242D"/>
              </a:gs>
              <a:gs pos="38000">
                <a:srgbClr val="2F3F48"/>
              </a:gs>
              <a:gs pos="78000">
                <a:srgbClr val="2F3F48"/>
              </a:gs>
              <a:gs pos="100000">
                <a:srgbClr val="11232D"/>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afbeelding 4">
            <a:extLst>
              <a:ext uri="{FF2B5EF4-FFF2-40B4-BE49-F238E27FC236}">
                <a16:creationId xmlns:a16="http://schemas.microsoft.com/office/drawing/2014/main" id="{0B791756-5332-0267-A155-0B7FAFFBDA6A}"/>
              </a:ext>
            </a:extLst>
          </p:cNvPr>
          <p:cNvSpPr>
            <a:spLocks noGrp="1"/>
          </p:cNvSpPr>
          <p:nvPr>
            <p:ph type="pic" sz="quarter" idx="10"/>
          </p:nvPr>
        </p:nvSpPr>
        <p:spPr>
          <a:xfrm>
            <a:off x="141922" y="145256"/>
            <a:ext cx="11912918" cy="4270621"/>
          </a:xfrm>
          <a:solidFill>
            <a:schemeClr val="bg1">
              <a:lumMod val="95000"/>
            </a:schemeClr>
          </a:solidFill>
        </p:spPr>
        <p:txBody>
          <a:bodyPr/>
          <a:lstStyle/>
          <a:p>
            <a:r>
              <a:rPr lang="nl-NL"/>
              <a:t>Klik op het pictogram als u een afbeelding wilt toevoegen</a:t>
            </a:r>
            <a:endParaRPr lang="nl-NL" dirty="0"/>
          </a:p>
        </p:txBody>
      </p:sp>
      <p:sp>
        <p:nvSpPr>
          <p:cNvPr id="3" name="Ondertitel 2"/>
          <p:cNvSpPr>
            <a:spLocks noGrp="1"/>
          </p:cNvSpPr>
          <p:nvPr>
            <p:ph type="subTitle" idx="1" hasCustomPrompt="1"/>
          </p:nvPr>
        </p:nvSpPr>
        <p:spPr>
          <a:xfrm>
            <a:off x="1524000" y="5764215"/>
            <a:ext cx="6860458" cy="559098"/>
          </a:xfrm>
          <a:prstGeom prst="rect">
            <a:avLst/>
          </a:prstGeom>
        </p:spPr>
        <p:txBody>
          <a:bodyPr lIns="0" tIns="72000" rIns="0" bIns="0">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9" name="Graphic 8">
            <a:extLst>
              <a:ext uri="{FF2B5EF4-FFF2-40B4-BE49-F238E27FC236}">
                <a16:creationId xmlns:a16="http://schemas.microsoft.com/office/drawing/2014/main" id="{6086CE54-F664-0792-82C7-79D1CE5B0C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6425" y="4914378"/>
            <a:ext cx="2695575" cy="849837"/>
          </a:xfrm>
          <a:prstGeom prst="rect">
            <a:avLst/>
          </a:prstGeom>
        </p:spPr>
      </p:pic>
      <p:pic>
        <p:nvPicPr>
          <p:cNvPr id="11" name="Graphic 10">
            <a:extLst>
              <a:ext uri="{FF2B5EF4-FFF2-40B4-BE49-F238E27FC236}">
                <a16:creationId xmlns:a16="http://schemas.microsoft.com/office/drawing/2014/main" id="{FFFC522D-D0CD-AD0A-9A88-E541B3236B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8685" y="5133510"/>
            <a:ext cx="1626377" cy="527474"/>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F9355609-6008-07F5-D2CC-7F97A8B7C0B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95906" y="5929220"/>
            <a:ext cx="2119765" cy="381888"/>
          </a:xfrm>
          <a:prstGeom prst="rect">
            <a:avLst/>
          </a:prstGeom>
        </p:spPr>
      </p:pic>
      <p:pic>
        <p:nvPicPr>
          <p:cNvPr id="15" name="Graphic 14">
            <a:extLst>
              <a:ext uri="{FF2B5EF4-FFF2-40B4-BE49-F238E27FC236}">
                <a16:creationId xmlns:a16="http://schemas.microsoft.com/office/drawing/2014/main" id="{5A586052-CDA4-894B-B475-714ED81B0F3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325" y="4771943"/>
            <a:ext cx="678557" cy="1195305"/>
          </a:xfrm>
          <a:prstGeom prst="rect">
            <a:avLst/>
          </a:prstGeom>
        </p:spPr>
      </p:pic>
      <p:sp>
        <p:nvSpPr>
          <p:cNvPr id="23" name="Vrije vorm: vorm 22">
            <a:extLst>
              <a:ext uri="{FF2B5EF4-FFF2-40B4-BE49-F238E27FC236}">
                <a16:creationId xmlns:a16="http://schemas.microsoft.com/office/drawing/2014/main" id="{F4CD1C45-9E7D-082B-26EE-7A21DC325BD2}"/>
              </a:ext>
            </a:extLst>
          </p:cNvPr>
          <p:cNvSpPr/>
          <p:nvPr userDrawn="1"/>
        </p:nvSpPr>
        <p:spPr>
          <a:xfrm rot="16200000">
            <a:off x="2666999" y="-2667000"/>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p:cNvSpPr>
            <a:spLocks noGrp="1"/>
          </p:cNvSpPr>
          <p:nvPr>
            <p:ph type="ctrTitle" hasCustomPrompt="1"/>
          </p:nvPr>
        </p:nvSpPr>
        <p:spPr>
          <a:xfrm>
            <a:off x="1524000" y="4611562"/>
            <a:ext cx="6860458" cy="1072448"/>
          </a:xfrm>
          <a:prstGeom prst="rect">
            <a:avLst/>
          </a:prstGeom>
        </p:spPr>
        <p:txBody>
          <a:bodyPr anchor="b">
            <a:noAutofit/>
          </a:bodyPr>
          <a:lstStyle>
            <a:lvl1pPr algn="l">
              <a:defRPr sz="2800">
                <a:solidFill>
                  <a:schemeClr val="bg1"/>
                </a:solidFill>
                <a:latin typeface="+mj-lt"/>
              </a:defRPr>
            </a:lvl1pPr>
          </a:lstStyle>
          <a:p>
            <a:r>
              <a:rPr lang="nl-NL" dirty="0"/>
              <a:t>Titel van </a:t>
            </a:r>
            <a:br>
              <a:rPr lang="nl-NL" dirty="0"/>
            </a:br>
            <a:r>
              <a:rPr lang="nl-NL" dirty="0"/>
              <a:t>de presentatie</a:t>
            </a:r>
          </a:p>
        </p:txBody>
      </p:sp>
    </p:spTree>
    <p:extLst>
      <p:ext uri="{BB962C8B-B14F-4D97-AF65-F5344CB8AC3E}">
        <p14:creationId xmlns:p14="http://schemas.microsoft.com/office/powerpoint/2010/main" val="3662017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FA68AF1-D043-7A88-5269-4E9B6825B1CC}"/>
              </a:ext>
            </a:extLst>
          </p:cNvPr>
          <p:cNvSpPr/>
          <p:nvPr userDrawn="1"/>
        </p:nvSpPr>
        <p:spPr>
          <a:xfrm>
            <a:off x="141922" y="4343400"/>
            <a:ext cx="11912918" cy="2369342"/>
          </a:xfrm>
          <a:prstGeom prst="rect">
            <a:avLst/>
          </a:prstGeom>
          <a:gradFill flip="none" rotWithShape="1">
            <a:gsLst>
              <a:gs pos="0">
                <a:srgbClr val="13242D"/>
              </a:gs>
              <a:gs pos="38000">
                <a:srgbClr val="2F3F48"/>
              </a:gs>
              <a:gs pos="78000">
                <a:srgbClr val="2F3F48"/>
              </a:gs>
              <a:gs pos="100000">
                <a:srgbClr val="11232D"/>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afbeelding 4">
            <a:extLst>
              <a:ext uri="{FF2B5EF4-FFF2-40B4-BE49-F238E27FC236}">
                <a16:creationId xmlns:a16="http://schemas.microsoft.com/office/drawing/2014/main" id="{0B791756-5332-0267-A155-0B7FAFFBDA6A}"/>
              </a:ext>
            </a:extLst>
          </p:cNvPr>
          <p:cNvSpPr>
            <a:spLocks noGrp="1"/>
          </p:cNvSpPr>
          <p:nvPr>
            <p:ph type="pic" sz="quarter" idx="10"/>
          </p:nvPr>
        </p:nvSpPr>
        <p:spPr>
          <a:xfrm>
            <a:off x="141922" y="145256"/>
            <a:ext cx="11912918" cy="4270621"/>
          </a:xfrm>
          <a:solidFill>
            <a:schemeClr val="bg1">
              <a:lumMod val="95000"/>
            </a:schemeClr>
          </a:solidFill>
        </p:spPr>
        <p:txBody>
          <a:bodyPr/>
          <a:lstStyle/>
          <a:p>
            <a:r>
              <a:rPr lang="nl-NL"/>
              <a:t>Klik op het pictogram als u een afbeelding wilt toevoegen</a:t>
            </a:r>
            <a:endParaRPr lang="nl-NL" dirty="0"/>
          </a:p>
        </p:txBody>
      </p:sp>
      <p:sp>
        <p:nvSpPr>
          <p:cNvPr id="3" name="Ondertitel 2"/>
          <p:cNvSpPr>
            <a:spLocks noGrp="1"/>
          </p:cNvSpPr>
          <p:nvPr>
            <p:ph type="subTitle" idx="1" hasCustomPrompt="1"/>
          </p:nvPr>
        </p:nvSpPr>
        <p:spPr>
          <a:xfrm>
            <a:off x="1524000" y="5764215"/>
            <a:ext cx="6860458" cy="559098"/>
          </a:xfrm>
          <a:prstGeom prst="rect">
            <a:avLst/>
          </a:prstGeom>
        </p:spPr>
        <p:txBody>
          <a:bodyPr lIns="0" tIns="72000" rIns="0" bIns="0">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pic>
        <p:nvPicPr>
          <p:cNvPr id="9" name="Graphic 8">
            <a:extLst>
              <a:ext uri="{FF2B5EF4-FFF2-40B4-BE49-F238E27FC236}">
                <a16:creationId xmlns:a16="http://schemas.microsoft.com/office/drawing/2014/main" id="{6086CE54-F664-0792-82C7-79D1CE5B0C9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6425" y="4611562"/>
            <a:ext cx="2695575" cy="849837"/>
          </a:xfrm>
          <a:prstGeom prst="rect">
            <a:avLst/>
          </a:prstGeom>
        </p:spPr>
      </p:pic>
      <p:pic>
        <p:nvPicPr>
          <p:cNvPr id="11" name="Graphic 10">
            <a:extLst>
              <a:ext uri="{FF2B5EF4-FFF2-40B4-BE49-F238E27FC236}">
                <a16:creationId xmlns:a16="http://schemas.microsoft.com/office/drawing/2014/main" id="{FFFC522D-D0CD-AD0A-9A88-E541B3236B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2352" y="4830694"/>
            <a:ext cx="1626377" cy="527474"/>
          </a:xfrm>
          <a:prstGeom prst="rect">
            <a:avLst/>
          </a:prstGeom>
        </p:spPr>
      </p:pic>
      <p:pic>
        <p:nvPicPr>
          <p:cNvPr id="15" name="Graphic 14">
            <a:extLst>
              <a:ext uri="{FF2B5EF4-FFF2-40B4-BE49-F238E27FC236}">
                <a16:creationId xmlns:a16="http://schemas.microsoft.com/office/drawing/2014/main" id="{5A586052-CDA4-894B-B475-714ED81B0F3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325" y="4771943"/>
            <a:ext cx="678557" cy="1195305"/>
          </a:xfrm>
          <a:prstGeom prst="rect">
            <a:avLst/>
          </a:prstGeom>
        </p:spPr>
      </p:pic>
      <p:sp>
        <p:nvSpPr>
          <p:cNvPr id="23" name="Vrije vorm: vorm 22">
            <a:extLst>
              <a:ext uri="{FF2B5EF4-FFF2-40B4-BE49-F238E27FC236}">
                <a16:creationId xmlns:a16="http://schemas.microsoft.com/office/drawing/2014/main" id="{F4CD1C45-9E7D-082B-26EE-7A21DC325BD2}"/>
              </a:ext>
            </a:extLst>
          </p:cNvPr>
          <p:cNvSpPr/>
          <p:nvPr userDrawn="1"/>
        </p:nvSpPr>
        <p:spPr>
          <a:xfrm rot="16200000">
            <a:off x="2666999" y="-2667000"/>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2" name="Titel 1"/>
          <p:cNvSpPr>
            <a:spLocks noGrp="1"/>
          </p:cNvSpPr>
          <p:nvPr>
            <p:ph type="ctrTitle" hasCustomPrompt="1"/>
          </p:nvPr>
        </p:nvSpPr>
        <p:spPr>
          <a:xfrm>
            <a:off x="1524000" y="4611562"/>
            <a:ext cx="6860458" cy="1072448"/>
          </a:xfrm>
          <a:prstGeom prst="rect">
            <a:avLst/>
          </a:prstGeom>
        </p:spPr>
        <p:txBody>
          <a:bodyPr anchor="b">
            <a:noAutofit/>
          </a:bodyPr>
          <a:lstStyle>
            <a:lvl1pPr algn="l">
              <a:defRPr sz="2800">
                <a:solidFill>
                  <a:schemeClr val="bg1"/>
                </a:solidFill>
                <a:latin typeface="+mj-lt"/>
              </a:defRPr>
            </a:lvl1pPr>
          </a:lstStyle>
          <a:p>
            <a:r>
              <a:rPr lang="nl-NL" dirty="0"/>
              <a:t>Titel van </a:t>
            </a:r>
            <a:br>
              <a:rPr lang="nl-NL" dirty="0"/>
            </a:br>
            <a:r>
              <a:rPr lang="nl-NL" dirty="0"/>
              <a:t>de presentatie</a:t>
            </a:r>
          </a:p>
        </p:txBody>
      </p:sp>
      <p:pic>
        <p:nvPicPr>
          <p:cNvPr id="12" name="Graphic 11">
            <a:extLst>
              <a:ext uri="{FF2B5EF4-FFF2-40B4-BE49-F238E27FC236}">
                <a16:creationId xmlns:a16="http://schemas.microsoft.com/office/drawing/2014/main" id="{0A655E93-2CAA-AB88-D256-1009DA9DC7F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6424" y="5660993"/>
            <a:ext cx="2695575" cy="849837"/>
          </a:xfrm>
          <a:prstGeom prst="rect">
            <a:avLst/>
          </a:prstGeom>
        </p:spPr>
      </p:pic>
      <p:sp>
        <p:nvSpPr>
          <p:cNvPr id="7" name="Tijdelijke aanduiding voor afbeelding 6">
            <a:extLst>
              <a:ext uri="{FF2B5EF4-FFF2-40B4-BE49-F238E27FC236}">
                <a16:creationId xmlns:a16="http://schemas.microsoft.com/office/drawing/2014/main" id="{622ACC18-53CA-A162-29DC-C6F7B561BAA9}"/>
              </a:ext>
            </a:extLst>
          </p:cNvPr>
          <p:cNvSpPr>
            <a:spLocks noGrp="1"/>
          </p:cNvSpPr>
          <p:nvPr>
            <p:ph type="pic" sz="quarter" idx="11" hasCustomPrompt="1"/>
          </p:nvPr>
        </p:nvSpPr>
        <p:spPr>
          <a:xfrm>
            <a:off x="9931272" y="5764215"/>
            <a:ext cx="1820863" cy="674685"/>
          </a:xfrm>
        </p:spPr>
        <p:txBody>
          <a:bodyPr/>
          <a:lstStyle>
            <a:lvl1pPr>
              <a:defRPr/>
            </a:lvl1pPr>
          </a:lstStyle>
          <a:p>
            <a:r>
              <a:rPr lang="nl-NL" dirty="0"/>
              <a:t>Logo klant</a:t>
            </a:r>
          </a:p>
        </p:txBody>
      </p:sp>
    </p:spTree>
    <p:extLst>
      <p:ext uri="{BB962C8B-B14F-4D97-AF65-F5344CB8AC3E}">
        <p14:creationId xmlns:p14="http://schemas.microsoft.com/office/powerpoint/2010/main" val="3756480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FA68AF1-D043-7A88-5269-4E9B6825B1CC}"/>
              </a:ext>
            </a:extLst>
          </p:cNvPr>
          <p:cNvSpPr/>
          <p:nvPr userDrawn="1"/>
        </p:nvSpPr>
        <p:spPr>
          <a:xfrm>
            <a:off x="141922" y="4343400"/>
            <a:ext cx="11912918" cy="2369342"/>
          </a:xfrm>
          <a:prstGeom prst="rect">
            <a:avLst/>
          </a:prstGeom>
          <a:gradFill flip="none" rotWithShape="1">
            <a:gsLst>
              <a:gs pos="0">
                <a:srgbClr val="13242D"/>
              </a:gs>
              <a:gs pos="38000">
                <a:srgbClr val="2F3F48"/>
              </a:gs>
              <a:gs pos="78000">
                <a:srgbClr val="2F3F48"/>
              </a:gs>
              <a:gs pos="100000">
                <a:srgbClr val="11232D"/>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jdelijke aanduiding voor afbeelding 4">
            <a:extLst>
              <a:ext uri="{FF2B5EF4-FFF2-40B4-BE49-F238E27FC236}">
                <a16:creationId xmlns:a16="http://schemas.microsoft.com/office/drawing/2014/main" id="{0B791756-5332-0267-A155-0B7FAFFBDA6A}"/>
              </a:ext>
            </a:extLst>
          </p:cNvPr>
          <p:cNvSpPr>
            <a:spLocks noGrp="1"/>
          </p:cNvSpPr>
          <p:nvPr>
            <p:ph type="pic" sz="quarter" idx="10"/>
          </p:nvPr>
        </p:nvSpPr>
        <p:spPr>
          <a:xfrm>
            <a:off x="137160" y="145257"/>
            <a:ext cx="11912918" cy="4198144"/>
          </a:xfrm>
          <a:noFill/>
        </p:spPr>
        <p:txBody>
          <a:bodyPr/>
          <a:lstStyle/>
          <a:p>
            <a:r>
              <a:rPr lang="nl-NL"/>
              <a:t>Klik op het pictogram als u een afbeelding wilt toevoegen</a:t>
            </a:r>
            <a:endParaRPr lang="nl-NL" dirty="0"/>
          </a:p>
        </p:txBody>
      </p:sp>
      <p:sp>
        <p:nvSpPr>
          <p:cNvPr id="3" name="Ondertitel 2"/>
          <p:cNvSpPr>
            <a:spLocks noGrp="1"/>
          </p:cNvSpPr>
          <p:nvPr>
            <p:ph type="subTitle" idx="1" hasCustomPrompt="1"/>
          </p:nvPr>
        </p:nvSpPr>
        <p:spPr>
          <a:xfrm>
            <a:off x="1524000" y="5764215"/>
            <a:ext cx="6860458" cy="559098"/>
          </a:xfrm>
          <a:prstGeom prst="rect">
            <a:avLst/>
          </a:prstGeom>
        </p:spPr>
        <p:txBody>
          <a:bodyPr lIns="0" tIns="72000" rIns="0" bIns="0">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grpSp>
        <p:nvGrpSpPr>
          <p:cNvPr id="7" name="Graphic 14">
            <a:extLst>
              <a:ext uri="{FF2B5EF4-FFF2-40B4-BE49-F238E27FC236}">
                <a16:creationId xmlns:a16="http://schemas.microsoft.com/office/drawing/2014/main" id="{3358D0C4-058C-E25E-9585-6469980EF43D}"/>
              </a:ext>
            </a:extLst>
          </p:cNvPr>
          <p:cNvGrpSpPr/>
          <p:nvPr/>
        </p:nvGrpSpPr>
        <p:grpSpPr>
          <a:xfrm>
            <a:off x="961967" y="5073348"/>
            <a:ext cx="337985" cy="829040"/>
            <a:chOff x="961967" y="5073348"/>
            <a:chExt cx="337985" cy="829040"/>
          </a:xfrm>
        </p:grpSpPr>
        <p:sp>
          <p:nvSpPr>
            <p:cNvPr id="8" name="Vrije vorm 7">
              <a:extLst>
                <a:ext uri="{FF2B5EF4-FFF2-40B4-BE49-F238E27FC236}">
                  <a16:creationId xmlns:a16="http://schemas.microsoft.com/office/drawing/2014/main" id="{12ED7E7E-2138-A8C1-E43F-66DC10729DA0}"/>
                </a:ext>
              </a:extLst>
            </p:cNvPr>
            <p:cNvSpPr/>
            <p:nvPr/>
          </p:nvSpPr>
          <p:spPr>
            <a:xfrm>
              <a:off x="961967" y="5073348"/>
              <a:ext cx="207335" cy="215332"/>
            </a:xfrm>
            <a:custGeom>
              <a:avLst/>
              <a:gdLst>
                <a:gd name="connsiteX0" fmla="*/ 145427 w 207335"/>
                <a:gd name="connsiteY0" fmla="*/ 214154 h 215332"/>
                <a:gd name="connsiteX1" fmla="*/ 207337 w 207335"/>
                <a:gd name="connsiteY1" fmla="*/ 117564 h 215332"/>
                <a:gd name="connsiteX2" fmla="*/ 207337 w 207335"/>
                <a:gd name="connsiteY2" fmla="*/ 105559 h 215332"/>
                <a:gd name="connsiteX3" fmla="*/ 103669 w 207335"/>
                <a:gd name="connsiteY3" fmla="*/ 2 h 215332"/>
                <a:gd name="connsiteX4" fmla="*/ 2 w 207335"/>
                <a:gd name="connsiteY4" fmla="*/ 105559 h 215332"/>
                <a:gd name="connsiteX5" fmla="*/ 2 w 207335"/>
                <a:gd name="connsiteY5" fmla="*/ 117564 h 215332"/>
                <a:gd name="connsiteX6" fmla="*/ 61912 w 207335"/>
                <a:gd name="connsiteY6" fmla="*/ 215334 h 21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5" h="215332">
                  <a:moveTo>
                    <a:pt x="145427" y="214154"/>
                  </a:moveTo>
                  <a:cubicBezTo>
                    <a:pt x="183530" y="201001"/>
                    <a:pt x="207337" y="168138"/>
                    <a:pt x="207337" y="117564"/>
                  </a:cubicBezTo>
                  <a:lnTo>
                    <a:pt x="207337" y="105559"/>
                  </a:lnTo>
                  <a:cubicBezTo>
                    <a:pt x="207337" y="35986"/>
                    <a:pt x="172773" y="2"/>
                    <a:pt x="103669" y="2"/>
                  </a:cubicBezTo>
                  <a:cubicBezTo>
                    <a:pt x="34566" y="2"/>
                    <a:pt x="2" y="35986"/>
                    <a:pt x="2" y="105559"/>
                  </a:cubicBezTo>
                  <a:lnTo>
                    <a:pt x="2" y="117564"/>
                  </a:lnTo>
                  <a:cubicBezTo>
                    <a:pt x="2" y="171259"/>
                    <a:pt x="20703" y="203423"/>
                    <a:pt x="61912" y="215334"/>
                  </a:cubicBezTo>
                </a:path>
              </a:pathLst>
            </a:custGeom>
            <a:noFill/>
            <a:ln w="15606" cap="rnd">
              <a:solidFill>
                <a:srgbClr val="84BC00"/>
              </a:solidFill>
              <a:prstDash val="solid"/>
              <a:miter/>
            </a:ln>
          </p:spPr>
          <p:txBody>
            <a:bodyPr rtlCol="0" anchor="ctr"/>
            <a:lstStyle/>
            <a:p>
              <a:endParaRPr lang="nl-NL" dirty="0"/>
            </a:p>
          </p:txBody>
        </p:sp>
        <p:sp>
          <p:nvSpPr>
            <p:cNvPr id="9" name="Vrije vorm 8">
              <a:extLst>
                <a:ext uri="{FF2B5EF4-FFF2-40B4-BE49-F238E27FC236}">
                  <a16:creationId xmlns:a16="http://schemas.microsoft.com/office/drawing/2014/main" id="{112CB4C5-E5A9-298B-50A4-9E0500F522A7}"/>
                </a:ext>
              </a:extLst>
            </p:cNvPr>
            <p:cNvSpPr/>
            <p:nvPr/>
          </p:nvSpPr>
          <p:spPr>
            <a:xfrm>
              <a:off x="1065896" y="5254480"/>
              <a:ext cx="234056" cy="647908"/>
            </a:xfrm>
            <a:custGeom>
              <a:avLst/>
              <a:gdLst>
                <a:gd name="connsiteX0" fmla="*/ 239129 w 239107"/>
                <a:gd name="connsiteY0" fmla="*/ 946007 h 945971"/>
                <a:gd name="connsiteX1" fmla="*/ 70706 w 239107"/>
                <a:gd name="connsiteY1" fmla="*/ 946007 h 945971"/>
                <a:gd name="connsiteX2" fmla="*/ 8070 w 239107"/>
                <a:gd name="connsiteY2" fmla="*/ 883371 h 945971"/>
                <a:gd name="connsiteX3" fmla="*/ 21 w 239107"/>
                <a:gd name="connsiteY3" fmla="*/ 35 h 945971"/>
                <a:gd name="connsiteX0" fmla="*/ 234056 w 234056"/>
                <a:gd name="connsiteY0" fmla="*/ 647908 h 647908"/>
                <a:gd name="connsiteX1" fmla="*/ 65633 w 234056"/>
                <a:gd name="connsiteY1" fmla="*/ 647908 h 647908"/>
                <a:gd name="connsiteX2" fmla="*/ 2997 w 234056"/>
                <a:gd name="connsiteY2" fmla="*/ 585272 h 647908"/>
                <a:gd name="connsiteX3" fmla="*/ 0 w 234056"/>
                <a:gd name="connsiteY3" fmla="*/ 0 h 647908"/>
              </a:gdLst>
              <a:ahLst/>
              <a:cxnLst>
                <a:cxn ang="0">
                  <a:pos x="connsiteX0" y="connsiteY0"/>
                </a:cxn>
                <a:cxn ang="0">
                  <a:pos x="connsiteX1" y="connsiteY1"/>
                </a:cxn>
                <a:cxn ang="0">
                  <a:pos x="connsiteX2" y="connsiteY2"/>
                </a:cxn>
                <a:cxn ang="0">
                  <a:pos x="connsiteX3" y="connsiteY3"/>
                </a:cxn>
              </a:cxnLst>
              <a:rect l="l" t="t" r="r" b="b"/>
              <a:pathLst>
                <a:path w="234056" h="647908">
                  <a:moveTo>
                    <a:pt x="234056" y="647908"/>
                  </a:moveTo>
                  <a:lnTo>
                    <a:pt x="65633" y="647908"/>
                  </a:lnTo>
                  <a:cubicBezTo>
                    <a:pt x="31040" y="647908"/>
                    <a:pt x="2997" y="619863"/>
                    <a:pt x="2997" y="585272"/>
                  </a:cubicBezTo>
                  <a:cubicBezTo>
                    <a:pt x="314" y="290827"/>
                    <a:pt x="2683" y="294445"/>
                    <a:pt x="0" y="0"/>
                  </a:cubicBezTo>
                </a:path>
              </a:pathLst>
            </a:custGeom>
            <a:noFill/>
            <a:ln w="15606" cap="flat">
              <a:solidFill>
                <a:srgbClr val="FF6800"/>
              </a:solid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7AEB4E04-F278-9C46-3011-0BA483395F41}"/>
                </a:ext>
              </a:extLst>
            </p:cNvPr>
            <p:cNvSpPr/>
            <p:nvPr/>
          </p:nvSpPr>
          <p:spPr>
            <a:xfrm>
              <a:off x="1035528" y="5151643"/>
              <a:ext cx="60214" cy="64087"/>
            </a:xfrm>
            <a:custGeom>
              <a:avLst/>
              <a:gdLst>
                <a:gd name="connsiteX0" fmla="*/ 16 w 60214"/>
                <a:gd name="connsiteY0" fmla="*/ 30672 h 64087"/>
                <a:gd name="connsiteX1" fmla="*/ 30123 w 60214"/>
                <a:gd name="connsiteY1" fmla="*/ 17 h 64087"/>
                <a:gd name="connsiteX2" fmla="*/ 60230 w 60214"/>
                <a:gd name="connsiteY2" fmla="*/ 30672 h 64087"/>
                <a:gd name="connsiteX3" fmla="*/ 60230 w 60214"/>
                <a:gd name="connsiteY3" fmla="*/ 34158 h 64087"/>
                <a:gd name="connsiteX4" fmla="*/ 30123 w 60214"/>
                <a:gd name="connsiteY4" fmla="*/ 64104 h 64087"/>
                <a:gd name="connsiteX5" fmla="*/ 16 w 60214"/>
                <a:gd name="connsiteY5" fmla="*/ 34158 h 64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14" h="64087">
                  <a:moveTo>
                    <a:pt x="16" y="30672"/>
                  </a:moveTo>
                  <a:cubicBezTo>
                    <a:pt x="16" y="10456"/>
                    <a:pt x="10053" y="17"/>
                    <a:pt x="30123" y="17"/>
                  </a:cubicBezTo>
                  <a:cubicBezTo>
                    <a:pt x="50192" y="17"/>
                    <a:pt x="60230" y="10456"/>
                    <a:pt x="60230" y="30672"/>
                  </a:cubicBezTo>
                  <a:lnTo>
                    <a:pt x="60230" y="34158"/>
                  </a:lnTo>
                  <a:cubicBezTo>
                    <a:pt x="60230" y="53664"/>
                    <a:pt x="48047" y="64104"/>
                    <a:pt x="30123" y="64104"/>
                  </a:cubicBezTo>
                  <a:cubicBezTo>
                    <a:pt x="10053" y="64104"/>
                    <a:pt x="16" y="54353"/>
                    <a:pt x="16" y="34158"/>
                  </a:cubicBezTo>
                  <a:close/>
                </a:path>
              </a:pathLst>
            </a:custGeom>
            <a:solidFill>
              <a:srgbClr val="84BC00"/>
            </a:solidFill>
            <a:ln w="5202" cap="flat">
              <a:noFill/>
              <a:prstDash val="solid"/>
              <a:miter/>
            </a:ln>
          </p:spPr>
          <p:txBody>
            <a:bodyPr rtlCol="0" anchor="ctr"/>
            <a:lstStyle/>
            <a:p>
              <a:endParaRPr lang="nl-NL" dirty="0"/>
            </a:p>
          </p:txBody>
        </p:sp>
      </p:grpSp>
      <p:sp>
        <p:nvSpPr>
          <p:cNvPr id="23" name="Vrije vorm: vorm 22">
            <a:extLst>
              <a:ext uri="{FF2B5EF4-FFF2-40B4-BE49-F238E27FC236}">
                <a16:creationId xmlns:a16="http://schemas.microsoft.com/office/drawing/2014/main" id="{F4CD1C45-9E7D-082B-26EE-7A21DC325BD2}"/>
              </a:ext>
            </a:extLst>
          </p:cNvPr>
          <p:cNvSpPr/>
          <p:nvPr userDrawn="1"/>
        </p:nvSpPr>
        <p:spPr>
          <a:xfrm rot="16200000">
            <a:off x="2666999" y="-2667000"/>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3" name="Tijdelijke aanduiding voor tekst 3">
            <a:extLst>
              <a:ext uri="{FF2B5EF4-FFF2-40B4-BE49-F238E27FC236}">
                <a16:creationId xmlns:a16="http://schemas.microsoft.com/office/drawing/2014/main" id="{A0EE031C-9EC4-62A0-6438-5022A0691EB7}"/>
              </a:ext>
            </a:extLst>
          </p:cNvPr>
          <p:cNvSpPr>
            <a:spLocks noGrp="1"/>
          </p:cNvSpPr>
          <p:nvPr>
            <p:ph type="body" sz="quarter" idx="17" hasCustomPrompt="1"/>
          </p:nvPr>
        </p:nvSpPr>
        <p:spPr>
          <a:xfrm>
            <a:off x="1523999" y="4611562"/>
            <a:ext cx="6860458" cy="1007394"/>
          </a:xfrm>
          <a:prstGeom prst="rect">
            <a:avLst/>
          </a:prstGeom>
        </p:spPr>
        <p:txBody>
          <a:bodyPr lIns="0" tIns="0" rIns="0" bIns="0" anchor="t" anchorCtr="0">
            <a:noAutofit/>
          </a:bodyPr>
          <a:lstStyle>
            <a:lvl1pPr marL="0" indent="0">
              <a:lnSpc>
                <a:spcPct val="100000"/>
              </a:lnSpc>
              <a:spcBef>
                <a:spcPts val="0"/>
              </a:spcBef>
              <a:buNone/>
              <a:defRPr sz="7200" b="1" cap="all" baseline="0">
                <a:ln w="19050">
                  <a:solidFill>
                    <a:schemeClr val="bg1"/>
                  </a:solidFill>
                </a:ln>
                <a:noFill/>
              </a:defRPr>
            </a:lvl1pPr>
            <a:lvl2pPr marL="457200" indent="0">
              <a:lnSpc>
                <a:spcPts val="4000"/>
              </a:lnSpc>
              <a:buNone/>
              <a:defRPr sz="4400" b="1">
                <a:solidFill>
                  <a:schemeClr val="bg1"/>
                </a:solidFill>
              </a:defRPr>
            </a:lvl2pPr>
          </a:lstStyle>
          <a:p>
            <a:pPr lvl="0"/>
            <a:r>
              <a:rPr lang="nl-NL" dirty="0"/>
              <a:t>Bedankt!</a:t>
            </a:r>
          </a:p>
        </p:txBody>
      </p:sp>
      <p:pic>
        <p:nvPicPr>
          <p:cNvPr id="14" name="Graphic 13">
            <a:extLst>
              <a:ext uri="{FF2B5EF4-FFF2-40B4-BE49-F238E27FC236}">
                <a16:creationId xmlns:a16="http://schemas.microsoft.com/office/drawing/2014/main" id="{4EE0A19C-78A4-3668-AE5E-B1325BEA7F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6425" y="4914378"/>
            <a:ext cx="2695575" cy="849837"/>
          </a:xfrm>
          <a:prstGeom prst="rect">
            <a:avLst/>
          </a:prstGeom>
        </p:spPr>
      </p:pic>
      <p:pic>
        <p:nvPicPr>
          <p:cNvPr id="2" name="Graphic 1">
            <a:extLst>
              <a:ext uri="{FF2B5EF4-FFF2-40B4-BE49-F238E27FC236}">
                <a16:creationId xmlns:a16="http://schemas.microsoft.com/office/drawing/2014/main" id="{0E99D86C-485E-A1A6-3AB2-61815465600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23515" y="5133510"/>
            <a:ext cx="1626377" cy="527474"/>
          </a:xfrm>
          <a:prstGeom prst="rect">
            <a:avLst/>
          </a:prstGeom>
        </p:spPr>
      </p:pic>
      <p:pic>
        <p:nvPicPr>
          <p:cNvPr id="4" name="Afbeelding 3" descr="Afbeelding met tekst&#10;&#10;Automatisch gegenereerde beschrijving">
            <a:extLst>
              <a:ext uri="{FF2B5EF4-FFF2-40B4-BE49-F238E27FC236}">
                <a16:creationId xmlns:a16="http://schemas.microsoft.com/office/drawing/2014/main" id="{3C2A800E-0981-56FE-3586-B6D115FB9B6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760736" y="5929220"/>
            <a:ext cx="2119765" cy="381888"/>
          </a:xfrm>
          <a:prstGeom prst="rect">
            <a:avLst/>
          </a:prstGeom>
        </p:spPr>
      </p:pic>
    </p:spTree>
    <p:extLst>
      <p:ext uri="{BB962C8B-B14F-4D97-AF65-F5344CB8AC3E}">
        <p14:creationId xmlns:p14="http://schemas.microsoft.com/office/powerpoint/2010/main" val="4294930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rf">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8F29C86-2651-7C41-7029-D1047E31D634}"/>
              </a:ext>
            </a:extLst>
          </p:cNvPr>
          <p:cNvSpPr/>
          <p:nvPr userDrawn="1"/>
        </p:nvSpPr>
        <p:spPr>
          <a:xfrm>
            <a:off x="141922" y="146051"/>
            <a:ext cx="11912918" cy="6566692"/>
          </a:xfrm>
          <a:prstGeom prst="rect">
            <a:avLst/>
          </a:prstGeom>
          <a:gradFill flip="none" rotWithShape="1">
            <a:gsLst>
              <a:gs pos="0">
                <a:srgbClr val="FF8000"/>
              </a:gs>
              <a:gs pos="38000">
                <a:srgbClr val="FF9D00"/>
              </a:gs>
              <a:gs pos="78000">
                <a:srgbClr val="FF9D00"/>
              </a:gs>
              <a:gs pos="100000">
                <a:srgbClr val="FF8000"/>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ijdelijke aanduiding voor tekst 3">
            <a:extLst>
              <a:ext uri="{FF2B5EF4-FFF2-40B4-BE49-F238E27FC236}">
                <a16:creationId xmlns:a16="http://schemas.microsoft.com/office/drawing/2014/main" id="{C6AB8B2C-449C-6B49-87EA-5E8DA5E33461}"/>
              </a:ext>
            </a:extLst>
          </p:cNvPr>
          <p:cNvSpPr>
            <a:spLocks noGrp="1"/>
          </p:cNvSpPr>
          <p:nvPr>
            <p:ph type="body" sz="quarter" idx="17" hasCustomPrompt="1"/>
          </p:nvPr>
        </p:nvSpPr>
        <p:spPr>
          <a:xfrm>
            <a:off x="756392" y="1524000"/>
            <a:ext cx="6057157" cy="1803400"/>
          </a:xfrm>
          <a:prstGeom prst="rect">
            <a:avLst/>
          </a:prstGeom>
        </p:spPr>
        <p:txBody>
          <a:bodyPr lIns="0" tIns="0" rIns="0" bIns="0" anchor="b" anchorCtr="0">
            <a:noAutofit/>
          </a:bodyPr>
          <a:lstStyle>
            <a:lvl1pPr marL="0" indent="0" algn="ctr">
              <a:lnSpc>
                <a:spcPts val="4000"/>
              </a:lnSpc>
              <a:buNone/>
              <a:defRPr sz="5400" b="1">
                <a:solidFill>
                  <a:schemeClr val="bg1"/>
                </a:solidFill>
              </a:defRPr>
            </a:lvl1pPr>
            <a:lvl2pPr marL="457200" indent="0">
              <a:lnSpc>
                <a:spcPts val="4000"/>
              </a:lnSpc>
              <a:buNone/>
              <a:defRPr sz="4400" b="1">
                <a:solidFill>
                  <a:schemeClr val="bg1"/>
                </a:solidFill>
              </a:defRPr>
            </a:lvl2pPr>
          </a:lstStyle>
          <a:p>
            <a:pPr lvl="0"/>
            <a:r>
              <a:rPr lang="nl-NL" dirty="0"/>
              <a:t>Titel</a:t>
            </a:r>
          </a:p>
        </p:txBody>
      </p:sp>
      <p:sp>
        <p:nvSpPr>
          <p:cNvPr id="5" name="Tijdelijke aanduiding voor tekst 3">
            <a:extLst>
              <a:ext uri="{FF2B5EF4-FFF2-40B4-BE49-F238E27FC236}">
                <a16:creationId xmlns:a16="http://schemas.microsoft.com/office/drawing/2014/main" id="{C1EC41A9-2648-3526-9E6C-E7F945123FC3}"/>
              </a:ext>
            </a:extLst>
          </p:cNvPr>
          <p:cNvSpPr>
            <a:spLocks noGrp="1"/>
          </p:cNvSpPr>
          <p:nvPr>
            <p:ph type="body" sz="quarter" idx="18" hasCustomPrompt="1"/>
          </p:nvPr>
        </p:nvSpPr>
        <p:spPr>
          <a:xfrm>
            <a:off x="1461241" y="3473450"/>
            <a:ext cx="4634758" cy="1657349"/>
          </a:xfrm>
          <a:prstGeom prst="rect">
            <a:avLst/>
          </a:prstGeom>
        </p:spPr>
        <p:txBody>
          <a:bodyPr lIns="0" tIns="0" rIns="0" bIns="0" anchor="t" anchorCtr="0">
            <a:noAutofit/>
          </a:bodyPr>
          <a:lstStyle>
            <a:lvl1pPr marL="0" indent="0" algn="ctr">
              <a:lnSpc>
                <a:spcPct val="100000"/>
              </a:lnSpc>
              <a:buNone/>
              <a:defRPr sz="1400" b="0">
                <a:solidFill>
                  <a:schemeClr val="bg1"/>
                </a:solidFill>
              </a:defRPr>
            </a:lvl1pPr>
            <a:lvl2pPr marL="457200" indent="0">
              <a:lnSpc>
                <a:spcPts val="4000"/>
              </a:lnSpc>
              <a:buNone/>
              <a:defRPr sz="4400" b="1">
                <a:solidFill>
                  <a:schemeClr val="bg1"/>
                </a:solidFill>
              </a:defRPr>
            </a:lvl2pPr>
          </a:lstStyle>
          <a:p>
            <a:pPr lvl="0"/>
            <a:r>
              <a:rPr lang="nl-NL" dirty="0"/>
              <a:t>Wij bedenken en creëren oplossingen voor uw strategische en communicatievraagstukken.</a:t>
            </a:r>
          </a:p>
        </p:txBody>
      </p:sp>
      <p:sp>
        <p:nvSpPr>
          <p:cNvPr id="13" name="Tijdelijke aanduiding voor afbeelding 12">
            <a:extLst>
              <a:ext uri="{FF2B5EF4-FFF2-40B4-BE49-F238E27FC236}">
                <a16:creationId xmlns:a16="http://schemas.microsoft.com/office/drawing/2014/main" id="{CA0B3050-DB2A-E0AF-16D0-0FBD4967D56A}"/>
              </a:ext>
            </a:extLst>
          </p:cNvPr>
          <p:cNvSpPr>
            <a:spLocks noGrp="1"/>
          </p:cNvSpPr>
          <p:nvPr>
            <p:ph type="pic" sz="quarter" idx="19"/>
          </p:nvPr>
        </p:nvSpPr>
        <p:spPr>
          <a:xfrm>
            <a:off x="7842250" y="146050"/>
            <a:ext cx="4208463" cy="6565900"/>
          </a:xfrm>
          <a:solidFill>
            <a:schemeClr val="bg1">
              <a:lumMod val="85000"/>
            </a:schemeClr>
          </a:solidFill>
        </p:spPr>
        <p:txBody>
          <a:bodyPr/>
          <a:lstStyle/>
          <a:p>
            <a:r>
              <a:rPr lang="nl-NL"/>
              <a:t>Klik op het pictogram als u een afbeelding wilt toevoegen</a:t>
            </a:r>
            <a:endParaRPr lang="nl-NL" dirty="0"/>
          </a:p>
        </p:txBody>
      </p:sp>
      <p:pic>
        <p:nvPicPr>
          <p:cNvPr id="14" name="Afbeelding 13" descr="Afbeelding met tekst&#10;&#10;Automatisch gegenereerde beschrijving">
            <a:extLst>
              <a:ext uri="{FF2B5EF4-FFF2-40B4-BE49-F238E27FC236}">
                <a16:creationId xmlns:a16="http://schemas.microsoft.com/office/drawing/2014/main" id="{214F2B7B-10B0-7233-C3C4-5CF85F378F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083" y="5991238"/>
            <a:ext cx="1846006" cy="332569"/>
          </a:xfrm>
          <a:prstGeom prst="rect">
            <a:avLst/>
          </a:prstGeom>
        </p:spPr>
      </p:pic>
      <p:sp>
        <p:nvSpPr>
          <p:cNvPr id="15" name="Vrije vorm: vorm 14">
            <a:extLst>
              <a:ext uri="{FF2B5EF4-FFF2-40B4-BE49-F238E27FC236}">
                <a16:creationId xmlns:a16="http://schemas.microsoft.com/office/drawing/2014/main" id="{9637956B-7960-AD0F-D853-3C7018149FE1}"/>
              </a:ext>
            </a:extLst>
          </p:cNvPr>
          <p:cNvSpPr/>
          <p:nvPr userDrawn="1"/>
        </p:nvSpPr>
        <p:spPr>
          <a:xfrm rot="16200000">
            <a:off x="2666999" y="-2667000"/>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1786203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Erf">
    <p:spTree>
      <p:nvGrpSpPr>
        <p:cNvPr id="1" name=""/>
        <p:cNvGrpSpPr/>
        <p:nvPr/>
      </p:nvGrpSpPr>
      <p:grpSpPr>
        <a:xfrm>
          <a:off x="0" y="0"/>
          <a:ext cx="0" cy="0"/>
          <a:chOff x="0" y="0"/>
          <a:chExt cx="0" cy="0"/>
        </a:xfrm>
      </p:grpSpPr>
      <p:pic>
        <p:nvPicPr>
          <p:cNvPr id="14" name="Afbeelding 13" descr="Afbeelding met tekst&#10;&#10;Automatisch gegenereerde beschrijving">
            <a:extLst>
              <a:ext uri="{FF2B5EF4-FFF2-40B4-BE49-F238E27FC236}">
                <a16:creationId xmlns:a16="http://schemas.microsoft.com/office/drawing/2014/main" id="{214F2B7B-10B0-7233-C3C4-5CF85F378F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083" y="5991238"/>
            <a:ext cx="1846006" cy="332569"/>
          </a:xfrm>
          <a:prstGeom prst="rect">
            <a:avLst/>
          </a:prstGeom>
        </p:spPr>
      </p:pic>
      <p:sp>
        <p:nvSpPr>
          <p:cNvPr id="8" name="Tijdelijke aanduiding voor afbeelding 12">
            <a:extLst>
              <a:ext uri="{FF2B5EF4-FFF2-40B4-BE49-F238E27FC236}">
                <a16:creationId xmlns:a16="http://schemas.microsoft.com/office/drawing/2014/main" id="{FBD2B5AB-8CBD-A5C7-9D26-23090B77FAE3}"/>
              </a:ext>
            </a:extLst>
          </p:cNvPr>
          <p:cNvSpPr>
            <a:spLocks noGrp="1"/>
          </p:cNvSpPr>
          <p:nvPr>
            <p:ph type="pic" sz="quarter" idx="21"/>
          </p:nvPr>
        </p:nvSpPr>
        <p:spPr>
          <a:xfrm>
            <a:off x="137318" y="146050"/>
            <a:ext cx="3974400" cy="6565900"/>
          </a:xfrm>
          <a:solidFill>
            <a:schemeClr val="bg1">
              <a:lumMod val="85000"/>
            </a:schemeClr>
          </a:solidFill>
          <a:ln w="25400">
            <a:solidFill>
              <a:schemeClr val="bg1"/>
            </a:solidFill>
          </a:ln>
        </p:spPr>
        <p:txBody>
          <a:bodyPr/>
          <a:lstStyle/>
          <a:p>
            <a:r>
              <a:rPr lang="nl-NL"/>
              <a:t>Klik op het pictogram als u een afbeelding wilt toevoegen</a:t>
            </a:r>
            <a:endParaRPr lang="nl-NL" dirty="0"/>
          </a:p>
        </p:txBody>
      </p:sp>
      <p:sp>
        <p:nvSpPr>
          <p:cNvPr id="10" name="Tijdelijke aanduiding voor afbeelding 12">
            <a:extLst>
              <a:ext uri="{FF2B5EF4-FFF2-40B4-BE49-F238E27FC236}">
                <a16:creationId xmlns:a16="http://schemas.microsoft.com/office/drawing/2014/main" id="{DB53AF17-1DDB-C9A4-5B01-5BA974AD54E5}"/>
              </a:ext>
            </a:extLst>
          </p:cNvPr>
          <p:cNvSpPr>
            <a:spLocks noGrp="1"/>
          </p:cNvSpPr>
          <p:nvPr>
            <p:ph type="pic" sz="quarter" idx="22"/>
          </p:nvPr>
        </p:nvSpPr>
        <p:spPr>
          <a:xfrm>
            <a:off x="4111718" y="146050"/>
            <a:ext cx="3974400" cy="6565900"/>
          </a:xfrm>
          <a:solidFill>
            <a:schemeClr val="bg1">
              <a:lumMod val="95000"/>
            </a:schemeClr>
          </a:solidFill>
          <a:ln w="25400">
            <a:solidFill>
              <a:schemeClr val="bg1"/>
            </a:solidFill>
          </a:ln>
        </p:spPr>
        <p:txBody>
          <a:bodyPr/>
          <a:lstStyle/>
          <a:p>
            <a:r>
              <a:rPr lang="nl-NL"/>
              <a:t>Klik op het pictogram als u een afbeelding wilt toevoegen</a:t>
            </a:r>
            <a:endParaRPr lang="nl-NL" dirty="0"/>
          </a:p>
        </p:txBody>
      </p:sp>
      <p:sp>
        <p:nvSpPr>
          <p:cNvPr id="11" name="Tijdelijke aanduiding voor afbeelding 12">
            <a:extLst>
              <a:ext uri="{FF2B5EF4-FFF2-40B4-BE49-F238E27FC236}">
                <a16:creationId xmlns:a16="http://schemas.microsoft.com/office/drawing/2014/main" id="{39A069EC-F295-7E6E-9536-2A883E94F53C}"/>
              </a:ext>
            </a:extLst>
          </p:cNvPr>
          <p:cNvSpPr>
            <a:spLocks noGrp="1"/>
          </p:cNvSpPr>
          <p:nvPr>
            <p:ph type="pic" sz="quarter" idx="23"/>
          </p:nvPr>
        </p:nvSpPr>
        <p:spPr>
          <a:xfrm>
            <a:off x="8086118" y="146050"/>
            <a:ext cx="3974400" cy="6565900"/>
          </a:xfrm>
          <a:solidFill>
            <a:schemeClr val="bg1">
              <a:lumMod val="85000"/>
            </a:schemeClr>
          </a:solidFill>
          <a:ln w="25400">
            <a:solidFill>
              <a:schemeClr val="bg1"/>
            </a:solidFill>
          </a:ln>
        </p:spPr>
        <p:txBody>
          <a:bodyPr/>
          <a:lstStyle>
            <a:lvl1pPr>
              <a:defRPr b="1"/>
            </a:lvl1pPr>
          </a:lstStyle>
          <a:p>
            <a:r>
              <a:rPr lang="nl-NL"/>
              <a:t>Klik op het pictogram als u een afbeelding wilt toevoegen</a:t>
            </a:r>
            <a:endParaRPr lang="nl-NL" dirty="0"/>
          </a:p>
        </p:txBody>
      </p:sp>
      <p:sp>
        <p:nvSpPr>
          <p:cNvPr id="9" name="Vrije vorm: vorm 8">
            <a:extLst>
              <a:ext uri="{FF2B5EF4-FFF2-40B4-BE49-F238E27FC236}">
                <a16:creationId xmlns:a16="http://schemas.microsoft.com/office/drawing/2014/main" id="{76FA46E9-AAC5-5A21-30E1-973C6BDF0B1B}"/>
              </a:ext>
            </a:extLst>
          </p:cNvPr>
          <p:cNvSpPr/>
          <p:nvPr userDrawn="1"/>
        </p:nvSpPr>
        <p:spPr>
          <a:xfrm rot="16200000">
            <a:off x="2666999" y="-2667000"/>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424501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Erf">
    <p:spTree>
      <p:nvGrpSpPr>
        <p:cNvPr id="1" name=""/>
        <p:cNvGrpSpPr/>
        <p:nvPr/>
      </p:nvGrpSpPr>
      <p:grpSpPr>
        <a:xfrm>
          <a:off x="0" y="0"/>
          <a:ext cx="0" cy="0"/>
          <a:chOff x="0" y="0"/>
          <a:chExt cx="0" cy="0"/>
        </a:xfrm>
      </p:grpSpPr>
      <p:pic>
        <p:nvPicPr>
          <p:cNvPr id="14" name="Afbeelding 13" descr="Afbeelding met tekst&#10;&#10;Automatisch gegenereerde beschrijving">
            <a:extLst>
              <a:ext uri="{FF2B5EF4-FFF2-40B4-BE49-F238E27FC236}">
                <a16:creationId xmlns:a16="http://schemas.microsoft.com/office/drawing/2014/main" id="{214F2B7B-10B0-7233-C3C4-5CF85F378F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69083" y="5991238"/>
            <a:ext cx="1846006" cy="332569"/>
          </a:xfrm>
          <a:prstGeom prst="rect">
            <a:avLst/>
          </a:prstGeom>
        </p:spPr>
      </p:pic>
      <p:sp>
        <p:nvSpPr>
          <p:cNvPr id="8" name="Tijdelijke aanduiding voor afbeelding 12">
            <a:extLst>
              <a:ext uri="{FF2B5EF4-FFF2-40B4-BE49-F238E27FC236}">
                <a16:creationId xmlns:a16="http://schemas.microsoft.com/office/drawing/2014/main" id="{FBD2B5AB-8CBD-A5C7-9D26-23090B77FAE3}"/>
              </a:ext>
            </a:extLst>
          </p:cNvPr>
          <p:cNvSpPr>
            <a:spLocks noGrp="1"/>
          </p:cNvSpPr>
          <p:nvPr>
            <p:ph type="pic" sz="quarter" idx="21"/>
          </p:nvPr>
        </p:nvSpPr>
        <p:spPr>
          <a:xfrm>
            <a:off x="144613" y="156408"/>
            <a:ext cx="7942964" cy="3272589"/>
          </a:xfrm>
          <a:solidFill>
            <a:schemeClr val="bg1">
              <a:lumMod val="85000"/>
            </a:schemeClr>
          </a:solidFill>
          <a:ln w="25400">
            <a:solidFill>
              <a:schemeClr val="bg1"/>
            </a:solidFill>
          </a:ln>
        </p:spPr>
        <p:txBody>
          <a:bodyPr/>
          <a:lstStyle/>
          <a:p>
            <a:r>
              <a:rPr lang="nl-NL"/>
              <a:t>Klik op het pictogram als u een afbeelding wilt toevoegen</a:t>
            </a:r>
            <a:endParaRPr lang="nl-NL" dirty="0"/>
          </a:p>
        </p:txBody>
      </p:sp>
      <p:sp>
        <p:nvSpPr>
          <p:cNvPr id="11" name="Tijdelijke aanduiding voor afbeelding 12">
            <a:extLst>
              <a:ext uri="{FF2B5EF4-FFF2-40B4-BE49-F238E27FC236}">
                <a16:creationId xmlns:a16="http://schemas.microsoft.com/office/drawing/2014/main" id="{39A069EC-F295-7E6E-9536-2A883E94F53C}"/>
              </a:ext>
            </a:extLst>
          </p:cNvPr>
          <p:cNvSpPr>
            <a:spLocks noGrp="1"/>
          </p:cNvSpPr>
          <p:nvPr>
            <p:ph type="pic" sz="quarter" idx="23"/>
          </p:nvPr>
        </p:nvSpPr>
        <p:spPr>
          <a:xfrm>
            <a:off x="8086118" y="156411"/>
            <a:ext cx="3974400" cy="3272589"/>
          </a:xfrm>
          <a:solidFill>
            <a:schemeClr val="bg1">
              <a:lumMod val="85000"/>
            </a:schemeClr>
          </a:solidFill>
          <a:ln w="25400">
            <a:solidFill>
              <a:schemeClr val="bg1"/>
            </a:solidFill>
          </a:ln>
        </p:spPr>
        <p:txBody>
          <a:bodyPr/>
          <a:lstStyle>
            <a:lvl1pPr>
              <a:defRPr b="1"/>
            </a:lvl1pPr>
          </a:lstStyle>
          <a:p>
            <a:r>
              <a:rPr lang="nl-NL"/>
              <a:t>Klik op het pictogram als u een afbeelding wilt toevoegen</a:t>
            </a:r>
            <a:endParaRPr lang="nl-NL" dirty="0"/>
          </a:p>
        </p:txBody>
      </p:sp>
      <p:sp>
        <p:nvSpPr>
          <p:cNvPr id="7" name="Tijdelijke aanduiding voor afbeelding 12">
            <a:extLst>
              <a:ext uri="{FF2B5EF4-FFF2-40B4-BE49-F238E27FC236}">
                <a16:creationId xmlns:a16="http://schemas.microsoft.com/office/drawing/2014/main" id="{F2F920AA-5A2A-BA51-E012-7FDBA25C2881}"/>
              </a:ext>
            </a:extLst>
          </p:cNvPr>
          <p:cNvSpPr>
            <a:spLocks noGrp="1"/>
          </p:cNvSpPr>
          <p:nvPr>
            <p:ph type="pic" sz="quarter" idx="24"/>
          </p:nvPr>
        </p:nvSpPr>
        <p:spPr>
          <a:xfrm>
            <a:off x="141695" y="3428998"/>
            <a:ext cx="3974400" cy="3272589"/>
          </a:xfrm>
          <a:solidFill>
            <a:schemeClr val="bg1">
              <a:lumMod val="85000"/>
            </a:schemeClr>
          </a:solidFill>
          <a:ln w="25400">
            <a:solidFill>
              <a:schemeClr val="bg1"/>
            </a:solidFill>
          </a:ln>
        </p:spPr>
        <p:txBody>
          <a:bodyPr/>
          <a:lstStyle/>
          <a:p>
            <a:r>
              <a:rPr lang="nl-NL"/>
              <a:t>Klik op het pictogram als u een afbeelding wilt toevoegen</a:t>
            </a:r>
            <a:endParaRPr lang="nl-NL" dirty="0"/>
          </a:p>
        </p:txBody>
      </p:sp>
      <p:sp>
        <p:nvSpPr>
          <p:cNvPr id="12" name="Tijdelijke aanduiding voor afbeelding 12">
            <a:extLst>
              <a:ext uri="{FF2B5EF4-FFF2-40B4-BE49-F238E27FC236}">
                <a16:creationId xmlns:a16="http://schemas.microsoft.com/office/drawing/2014/main" id="{7C112FAA-6C99-B109-B104-5303675E5C15}"/>
              </a:ext>
            </a:extLst>
          </p:cNvPr>
          <p:cNvSpPr>
            <a:spLocks noGrp="1"/>
          </p:cNvSpPr>
          <p:nvPr>
            <p:ph type="pic" sz="quarter" idx="25"/>
          </p:nvPr>
        </p:nvSpPr>
        <p:spPr>
          <a:xfrm>
            <a:off x="4108800" y="3428999"/>
            <a:ext cx="7941505" cy="3272589"/>
          </a:xfrm>
          <a:solidFill>
            <a:schemeClr val="bg1">
              <a:lumMod val="95000"/>
            </a:schemeClr>
          </a:solidFill>
          <a:ln w="25400">
            <a:solidFill>
              <a:schemeClr val="bg1"/>
            </a:solidFill>
          </a:ln>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126241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F7FC7D1C-D33D-6359-5F67-7C03D09935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827" y="2637155"/>
            <a:ext cx="3276600" cy="1583690"/>
          </a:xfrm>
          <a:prstGeom prst="rect">
            <a:avLst/>
          </a:prstGeom>
        </p:spPr>
      </p:pic>
      <p:pic>
        <p:nvPicPr>
          <p:cNvPr id="7" name="Graphic 6">
            <a:extLst>
              <a:ext uri="{FF2B5EF4-FFF2-40B4-BE49-F238E27FC236}">
                <a16:creationId xmlns:a16="http://schemas.microsoft.com/office/drawing/2014/main" id="{2BC4D0EB-BC05-EEC7-689F-39B6E9F36C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95273" y="2843501"/>
            <a:ext cx="845130" cy="1086595"/>
          </a:xfrm>
          <a:prstGeom prst="rect">
            <a:avLst/>
          </a:prstGeom>
        </p:spPr>
      </p:pic>
      <p:pic>
        <p:nvPicPr>
          <p:cNvPr id="11" name="Graphic 10">
            <a:extLst>
              <a:ext uri="{FF2B5EF4-FFF2-40B4-BE49-F238E27FC236}">
                <a16:creationId xmlns:a16="http://schemas.microsoft.com/office/drawing/2014/main" id="{689B7F34-FE81-17B2-55C1-B0C1776FE62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731921" y="2711449"/>
            <a:ext cx="1606321" cy="1222421"/>
          </a:xfrm>
          <a:prstGeom prst="rect">
            <a:avLst/>
          </a:prstGeom>
        </p:spPr>
      </p:pic>
      <p:pic>
        <p:nvPicPr>
          <p:cNvPr id="13" name="Graphic 12">
            <a:extLst>
              <a:ext uri="{FF2B5EF4-FFF2-40B4-BE49-F238E27FC236}">
                <a16:creationId xmlns:a16="http://schemas.microsoft.com/office/drawing/2014/main" id="{7B06811C-865F-FE62-AC80-4156DAE2AF2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325299" y="2741633"/>
            <a:ext cx="848711" cy="1192236"/>
          </a:xfrm>
          <a:prstGeom prst="rect">
            <a:avLst/>
          </a:prstGeom>
        </p:spPr>
      </p:pic>
      <p:pic>
        <p:nvPicPr>
          <p:cNvPr id="2" name="Graphic 1">
            <a:extLst>
              <a:ext uri="{FF2B5EF4-FFF2-40B4-BE49-F238E27FC236}">
                <a16:creationId xmlns:a16="http://schemas.microsoft.com/office/drawing/2014/main" id="{1C8744DB-93CD-AE18-D67D-F308DAF168CE}"/>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894842" y="2741632"/>
            <a:ext cx="834566" cy="1192237"/>
          </a:xfrm>
          <a:prstGeom prst="rect">
            <a:avLst/>
          </a:prstGeom>
        </p:spPr>
      </p:pic>
    </p:spTree>
    <p:extLst>
      <p:ext uri="{BB962C8B-B14F-4D97-AF65-F5344CB8AC3E}">
        <p14:creationId xmlns:p14="http://schemas.microsoft.com/office/powerpoint/2010/main" val="3871427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e-believers">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EE5C4B6-D75D-4E2C-AFB1-835A738F4AE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6490" y="2824469"/>
            <a:ext cx="1224000" cy="1224000"/>
          </a:xfrm>
          <a:prstGeom prst="rect">
            <a:avLst/>
          </a:prstGeom>
        </p:spPr>
      </p:pic>
      <p:pic>
        <p:nvPicPr>
          <p:cNvPr id="9" name="Afbeelding 8">
            <a:extLst>
              <a:ext uri="{FF2B5EF4-FFF2-40B4-BE49-F238E27FC236}">
                <a16:creationId xmlns:a16="http://schemas.microsoft.com/office/drawing/2014/main" id="{79CD97CB-0085-4748-8CB4-5C414466DB7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70599" y="142935"/>
            <a:ext cx="1224000" cy="1224000"/>
          </a:xfrm>
          <a:prstGeom prst="rect">
            <a:avLst/>
          </a:prstGeom>
        </p:spPr>
      </p:pic>
      <p:pic>
        <p:nvPicPr>
          <p:cNvPr id="11" name="Afbeelding 10">
            <a:extLst>
              <a:ext uri="{FF2B5EF4-FFF2-40B4-BE49-F238E27FC236}">
                <a16:creationId xmlns:a16="http://schemas.microsoft.com/office/drawing/2014/main" id="{BE9E51F3-AD73-4C53-BE1C-5D1458DCEC3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562381" y="2824469"/>
            <a:ext cx="1224000" cy="1224000"/>
          </a:xfrm>
          <a:prstGeom prst="rect">
            <a:avLst/>
          </a:prstGeom>
        </p:spPr>
      </p:pic>
      <p:pic>
        <p:nvPicPr>
          <p:cNvPr id="13" name="Afbeelding 12" descr="Afbeelding met persoon, boom, buiten, glimlachen&#10;&#10;Automatisch gegenereerde beschrijving">
            <a:extLst>
              <a:ext uri="{FF2B5EF4-FFF2-40B4-BE49-F238E27FC236}">
                <a16:creationId xmlns:a16="http://schemas.microsoft.com/office/drawing/2014/main" id="{55F27542-20AD-46BA-860F-76F0E4B19DE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774708" y="142935"/>
            <a:ext cx="1224000" cy="1224000"/>
          </a:xfrm>
          <a:prstGeom prst="rect">
            <a:avLst/>
          </a:prstGeom>
        </p:spPr>
      </p:pic>
      <p:pic>
        <p:nvPicPr>
          <p:cNvPr id="15" name="Afbeelding 14">
            <a:extLst>
              <a:ext uri="{FF2B5EF4-FFF2-40B4-BE49-F238E27FC236}">
                <a16:creationId xmlns:a16="http://schemas.microsoft.com/office/drawing/2014/main" id="{28C52CD4-76AE-4418-B1CA-A520803DC7A3}"/>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6178817" y="142935"/>
            <a:ext cx="1224000" cy="1224000"/>
          </a:xfrm>
          <a:prstGeom prst="rect">
            <a:avLst/>
          </a:prstGeom>
        </p:spPr>
      </p:pic>
      <p:pic>
        <p:nvPicPr>
          <p:cNvPr id="17" name="Afbeelding 16">
            <a:extLst>
              <a:ext uri="{FF2B5EF4-FFF2-40B4-BE49-F238E27FC236}">
                <a16:creationId xmlns:a16="http://schemas.microsoft.com/office/drawing/2014/main" id="{E7C2790C-66E5-4630-B418-5866DB5E6B91}"/>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7582926" y="142935"/>
            <a:ext cx="1224000" cy="1224000"/>
          </a:xfrm>
          <a:prstGeom prst="rect">
            <a:avLst/>
          </a:prstGeom>
        </p:spPr>
      </p:pic>
      <p:pic>
        <p:nvPicPr>
          <p:cNvPr id="19" name="Afbeelding 18">
            <a:extLst>
              <a:ext uri="{FF2B5EF4-FFF2-40B4-BE49-F238E27FC236}">
                <a16:creationId xmlns:a16="http://schemas.microsoft.com/office/drawing/2014/main" id="{FAE10C20-F6CD-4F60-B988-CB2C52D0A0A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987035" y="142935"/>
            <a:ext cx="1224000" cy="1224000"/>
          </a:xfrm>
          <a:prstGeom prst="rect">
            <a:avLst/>
          </a:prstGeom>
        </p:spPr>
      </p:pic>
      <p:pic>
        <p:nvPicPr>
          <p:cNvPr id="21" name="Afbeelding 20">
            <a:extLst>
              <a:ext uri="{FF2B5EF4-FFF2-40B4-BE49-F238E27FC236}">
                <a16:creationId xmlns:a16="http://schemas.microsoft.com/office/drawing/2014/main" id="{08C54C26-42E1-4449-8699-9BED4C30087D}"/>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391145" y="142935"/>
            <a:ext cx="1224000" cy="1224000"/>
          </a:xfrm>
          <a:prstGeom prst="rect">
            <a:avLst/>
          </a:prstGeom>
        </p:spPr>
      </p:pic>
      <p:pic>
        <p:nvPicPr>
          <p:cNvPr id="23" name="Afbeelding 22">
            <a:extLst>
              <a:ext uri="{FF2B5EF4-FFF2-40B4-BE49-F238E27FC236}">
                <a16:creationId xmlns:a16="http://schemas.microsoft.com/office/drawing/2014/main" id="{EF2AF3DD-B731-4287-AF84-19BB5A55FAB8}"/>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391145" y="1479967"/>
            <a:ext cx="1224000" cy="1224000"/>
          </a:xfrm>
          <a:prstGeom prst="rect">
            <a:avLst/>
          </a:prstGeom>
        </p:spPr>
      </p:pic>
      <p:pic>
        <p:nvPicPr>
          <p:cNvPr id="25" name="Afbeelding 24">
            <a:extLst>
              <a:ext uri="{FF2B5EF4-FFF2-40B4-BE49-F238E27FC236}">
                <a16:creationId xmlns:a16="http://schemas.microsoft.com/office/drawing/2014/main" id="{E1CBE705-83DB-4D6F-B89E-CF1BCFA06F06}"/>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8987035" y="1483702"/>
            <a:ext cx="1224000" cy="1224000"/>
          </a:xfrm>
          <a:prstGeom prst="rect">
            <a:avLst/>
          </a:prstGeom>
        </p:spPr>
      </p:pic>
      <p:pic>
        <p:nvPicPr>
          <p:cNvPr id="27" name="Afbeelding 26">
            <a:extLst>
              <a:ext uri="{FF2B5EF4-FFF2-40B4-BE49-F238E27FC236}">
                <a16:creationId xmlns:a16="http://schemas.microsoft.com/office/drawing/2014/main" id="{209BB0BD-813E-4509-8DF8-328A1A8D15FD}"/>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3370599" y="2824469"/>
            <a:ext cx="1224000" cy="1224000"/>
          </a:xfrm>
          <a:prstGeom prst="rect">
            <a:avLst/>
          </a:prstGeom>
        </p:spPr>
      </p:pic>
      <p:pic>
        <p:nvPicPr>
          <p:cNvPr id="29" name="Afbeelding 28">
            <a:extLst>
              <a:ext uri="{FF2B5EF4-FFF2-40B4-BE49-F238E27FC236}">
                <a16:creationId xmlns:a16="http://schemas.microsoft.com/office/drawing/2014/main" id="{54C5D2B5-7423-42DE-AE88-DEC44BA4781E}"/>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562381" y="1483702"/>
            <a:ext cx="1224000" cy="1224000"/>
          </a:xfrm>
          <a:prstGeom prst="rect">
            <a:avLst/>
          </a:prstGeom>
        </p:spPr>
      </p:pic>
      <p:pic>
        <p:nvPicPr>
          <p:cNvPr id="31" name="Afbeelding 30">
            <a:extLst>
              <a:ext uri="{FF2B5EF4-FFF2-40B4-BE49-F238E27FC236}">
                <a16:creationId xmlns:a16="http://schemas.microsoft.com/office/drawing/2014/main" id="{4E7B4CB5-637C-4481-BC41-1451925968CB}"/>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1966490" y="1483702"/>
            <a:ext cx="1224000" cy="1224000"/>
          </a:xfrm>
          <a:prstGeom prst="rect">
            <a:avLst/>
          </a:prstGeom>
        </p:spPr>
      </p:pic>
      <p:pic>
        <p:nvPicPr>
          <p:cNvPr id="33" name="Afbeelding 32">
            <a:extLst>
              <a:ext uri="{FF2B5EF4-FFF2-40B4-BE49-F238E27FC236}">
                <a16:creationId xmlns:a16="http://schemas.microsoft.com/office/drawing/2014/main" id="{6BC58D8D-92B0-4529-81C4-87068216241B}"/>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3370599" y="1483702"/>
            <a:ext cx="1224000" cy="1224000"/>
          </a:xfrm>
          <a:prstGeom prst="rect">
            <a:avLst/>
          </a:prstGeom>
        </p:spPr>
      </p:pic>
      <p:pic>
        <p:nvPicPr>
          <p:cNvPr id="35" name="Afbeelding 34">
            <a:extLst>
              <a:ext uri="{FF2B5EF4-FFF2-40B4-BE49-F238E27FC236}">
                <a16:creationId xmlns:a16="http://schemas.microsoft.com/office/drawing/2014/main" id="{0D0022E0-9D5A-4768-B2B6-822BD73E8373}"/>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7582926" y="1479967"/>
            <a:ext cx="1224000" cy="1224000"/>
          </a:xfrm>
          <a:prstGeom prst="rect">
            <a:avLst/>
          </a:prstGeom>
        </p:spPr>
      </p:pic>
      <p:pic>
        <p:nvPicPr>
          <p:cNvPr id="37" name="Afbeelding 36">
            <a:extLst>
              <a:ext uri="{FF2B5EF4-FFF2-40B4-BE49-F238E27FC236}">
                <a16:creationId xmlns:a16="http://schemas.microsoft.com/office/drawing/2014/main" id="{348D1EA6-61E9-4A9D-A39A-0E8318404910}"/>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6178817" y="1479967"/>
            <a:ext cx="1224000" cy="1224000"/>
          </a:xfrm>
          <a:prstGeom prst="rect">
            <a:avLst/>
          </a:prstGeom>
        </p:spPr>
      </p:pic>
      <p:pic>
        <p:nvPicPr>
          <p:cNvPr id="39" name="Afbeelding 38">
            <a:extLst>
              <a:ext uri="{FF2B5EF4-FFF2-40B4-BE49-F238E27FC236}">
                <a16:creationId xmlns:a16="http://schemas.microsoft.com/office/drawing/2014/main" id="{856B994F-6790-4081-B285-05CEF8AEFAAA}"/>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p:blipFill>
        <p:spPr>
          <a:xfrm>
            <a:off x="4774708" y="1479967"/>
            <a:ext cx="1224000" cy="1224000"/>
          </a:xfrm>
          <a:prstGeom prst="rect">
            <a:avLst/>
          </a:prstGeom>
        </p:spPr>
      </p:pic>
      <p:pic>
        <p:nvPicPr>
          <p:cNvPr id="41" name="Afbeelding 40" descr="Afbeelding met boom, buiten, persoon&#10;&#10;Automatisch gegenereerde beschrijving">
            <a:extLst>
              <a:ext uri="{FF2B5EF4-FFF2-40B4-BE49-F238E27FC236}">
                <a16:creationId xmlns:a16="http://schemas.microsoft.com/office/drawing/2014/main" id="{7B8D19FB-C95D-4C82-A5DF-D0842D2D456C}"/>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178817" y="2816999"/>
            <a:ext cx="1224000" cy="1224000"/>
          </a:xfrm>
          <a:prstGeom prst="rect">
            <a:avLst/>
          </a:prstGeom>
        </p:spPr>
      </p:pic>
      <p:pic>
        <p:nvPicPr>
          <p:cNvPr id="43" name="Afbeelding 42">
            <a:extLst>
              <a:ext uri="{FF2B5EF4-FFF2-40B4-BE49-F238E27FC236}">
                <a16:creationId xmlns:a16="http://schemas.microsoft.com/office/drawing/2014/main" id="{648EABD8-E3A1-42BF-83E7-84CCA4AE148F}"/>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0391145" y="2816999"/>
            <a:ext cx="1224000" cy="1224000"/>
          </a:xfrm>
          <a:prstGeom prst="rect">
            <a:avLst/>
          </a:prstGeom>
        </p:spPr>
      </p:pic>
      <p:pic>
        <p:nvPicPr>
          <p:cNvPr id="45" name="Afbeelding 44">
            <a:extLst>
              <a:ext uri="{FF2B5EF4-FFF2-40B4-BE49-F238E27FC236}">
                <a16:creationId xmlns:a16="http://schemas.microsoft.com/office/drawing/2014/main" id="{C5FEB1C0-C0C9-43E8-9D31-5E6C76E59CDB}"/>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8987035" y="2824469"/>
            <a:ext cx="1224000" cy="1224000"/>
          </a:xfrm>
          <a:prstGeom prst="rect">
            <a:avLst/>
          </a:prstGeom>
        </p:spPr>
      </p:pic>
      <p:pic>
        <p:nvPicPr>
          <p:cNvPr id="47" name="Afbeelding 46">
            <a:extLst>
              <a:ext uri="{FF2B5EF4-FFF2-40B4-BE49-F238E27FC236}">
                <a16:creationId xmlns:a16="http://schemas.microsoft.com/office/drawing/2014/main" id="{CAF2F659-E381-43B2-8E69-8F1999F9EF37}"/>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7582926" y="2816999"/>
            <a:ext cx="1224000" cy="1224000"/>
          </a:xfrm>
          <a:prstGeom prst="rect">
            <a:avLst/>
          </a:prstGeom>
        </p:spPr>
      </p:pic>
      <p:pic>
        <p:nvPicPr>
          <p:cNvPr id="49" name="Afbeelding 48" descr="Afbeelding met persoon, buiten, boom, kleding&#10;&#10;Automatisch gegenereerde beschrijving">
            <a:extLst>
              <a:ext uri="{FF2B5EF4-FFF2-40B4-BE49-F238E27FC236}">
                <a16:creationId xmlns:a16="http://schemas.microsoft.com/office/drawing/2014/main" id="{E49F5487-0C41-46B1-AF03-B02BB3881AB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969408" y="4165236"/>
            <a:ext cx="1224000" cy="1224000"/>
          </a:xfrm>
          <a:prstGeom prst="rect">
            <a:avLst/>
          </a:prstGeom>
        </p:spPr>
      </p:pic>
      <p:pic>
        <p:nvPicPr>
          <p:cNvPr id="53" name="Afbeelding 52">
            <a:extLst>
              <a:ext uri="{FF2B5EF4-FFF2-40B4-BE49-F238E27FC236}">
                <a16:creationId xmlns:a16="http://schemas.microsoft.com/office/drawing/2014/main" id="{DC54AF83-42B2-4FC1-9677-8BC7D248D882}"/>
              </a:ext>
            </a:extLst>
          </p:cNvPr>
          <p:cNvPicPr>
            <a:picLocks noChangeAspect="1"/>
          </p:cNvPicPr>
          <p:nvPr userDrawn="1"/>
        </p:nvPicPr>
        <p:blipFill>
          <a:blip r:embed="rId24" cstate="print">
            <a:extLst>
              <a:ext uri="{28A0092B-C50C-407E-A947-70E740481C1C}">
                <a14:useLocalDpi xmlns:a14="http://schemas.microsoft.com/office/drawing/2010/main" val="0"/>
              </a:ext>
            </a:extLst>
          </a:blip>
          <a:srcRect/>
          <a:stretch/>
        </p:blipFill>
        <p:spPr>
          <a:xfrm>
            <a:off x="4774708" y="2816999"/>
            <a:ext cx="1224000" cy="1224000"/>
          </a:xfrm>
          <a:prstGeom prst="rect">
            <a:avLst/>
          </a:prstGeom>
        </p:spPr>
      </p:pic>
      <p:pic>
        <p:nvPicPr>
          <p:cNvPr id="55" name="Afbeelding 54" descr="Afbeelding met boom, persoon, person, buiten&#10;&#10;Automatisch gegenereerde beschrijving">
            <a:extLst>
              <a:ext uri="{FF2B5EF4-FFF2-40B4-BE49-F238E27FC236}">
                <a16:creationId xmlns:a16="http://schemas.microsoft.com/office/drawing/2014/main" id="{BE405F56-4797-44CA-99BB-802CB782A250}"/>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62381" y="142935"/>
            <a:ext cx="1224000" cy="1224000"/>
          </a:xfrm>
          <a:prstGeom prst="rect">
            <a:avLst/>
          </a:prstGeom>
        </p:spPr>
      </p:pic>
      <p:pic>
        <p:nvPicPr>
          <p:cNvPr id="57" name="Afbeelding 56">
            <a:extLst>
              <a:ext uri="{FF2B5EF4-FFF2-40B4-BE49-F238E27FC236}">
                <a16:creationId xmlns:a16="http://schemas.microsoft.com/office/drawing/2014/main" id="{DE421D4F-28BA-4D48-B777-0A151479818F}"/>
              </a:ext>
            </a:extLst>
          </p:cNvPr>
          <p:cNvPicPr>
            <a:picLocks noChangeAspect="1"/>
          </p:cNvPicPr>
          <p:nvPr userDrawn="1"/>
        </p:nvPicPr>
        <p:blipFill>
          <a:blip r:embed="rId26" cstate="print">
            <a:extLst>
              <a:ext uri="{28A0092B-C50C-407E-A947-70E740481C1C}">
                <a14:useLocalDpi xmlns:a14="http://schemas.microsoft.com/office/drawing/2010/main" val="0"/>
              </a:ext>
            </a:extLst>
          </a:blip>
          <a:srcRect/>
          <a:stretch/>
        </p:blipFill>
        <p:spPr>
          <a:xfrm>
            <a:off x="565785" y="4165236"/>
            <a:ext cx="1224000" cy="1224000"/>
          </a:xfrm>
          <a:prstGeom prst="rect">
            <a:avLst/>
          </a:prstGeom>
        </p:spPr>
      </p:pic>
      <p:pic>
        <p:nvPicPr>
          <p:cNvPr id="59" name="Afbeelding 58">
            <a:extLst>
              <a:ext uri="{FF2B5EF4-FFF2-40B4-BE49-F238E27FC236}">
                <a16:creationId xmlns:a16="http://schemas.microsoft.com/office/drawing/2014/main" id="{F5BC7CC8-852E-40F7-9801-406685B236AF}"/>
              </a:ext>
            </a:extLst>
          </p:cNvPr>
          <p:cNvPicPr>
            <a:picLocks noChangeAspect="1"/>
          </p:cNvPicPr>
          <p:nvPr userDrawn="1"/>
        </p:nvPicPr>
        <p:blipFill>
          <a:blip r:embed="rId27" cstate="print">
            <a:extLst>
              <a:ext uri="{28A0092B-C50C-407E-A947-70E740481C1C}">
                <a14:useLocalDpi xmlns:a14="http://schemas.microsoft.com/office/drawing/2010/main" val="0"/>
              </a:ext>
            </a:extLst>
          </a:blip>
          <a:srcRect/>
          <a:stretch/>
        </p:blipFill>
        <p:spPr>
          <a:xfrm>
            <a:off x="3373031" y="4165236"/>
            <a:ext cx="1224000" cy="1224000"/>
          </a:xfrm>
          <a:prstGeom prst="rect">
            <a:avLst/>
          </a:prstGeom>
        </p:spPr>
      </p:pic>
      <p:pic>
        <p:nvPicPr>
          <p:cNvPr id="61" name="Afbeelding 60">
            <a:extLst>
              <a:ext uri="{FF2B5EF4-FFF2-40B4-BE49-F238E27FC236}">
                <a16:creationId xmlns:a16="http://schemas.microsoft.com/office/drawing/2014/main" id="{5E1C5D65-7B8C-495D-9CA3-64AD2313CA5B}"/>
              </a:ext>
            </a:extLst>
          </p:cNvPr>
          <p:cNvPicPr>
            <a:picLocks noChangeAspect="1"/>
          </p:cNvPicPr>
          <p:nvPr userDrawn="1"/>
        </p:nvPicPr>
        <p:blipFill>
          <a:blip r:embed="rId28" cstate="print">
            <a:extLst>
              <a:ext uri="{28A0092B-C50C-407E-A947-70E740481C1C}">
                <a14:useLocalDpi xmlns:a14="http://schemas.microsoft.com/office/drawing/2010/main" val="0"/>
              </a:ext>
            </a:extLst>
          </a:blip>
          <a:srcRect/>
          <a:stretch/>
        </p:blipFill>
        <p:spPr>
          <a:xfrm>
            <a:off x="4776654" y="4154031"/>
            <a:ext cx="1224000" cy="1224000"/>
          </a:xfrm>
          <a:prstGeom prst="rect">
            <a:avLst/>
          </a:prstGeom>
        </p:spPr>
      </p:pic>
      <p:pic>
        <p:nvPicPr>
          <p:cNvPr id="63" name="Afbeelding 62">
            <a:extLst>
              <a:ext uri="{FF2B5EF4-FFF2-40B4-BE49-F238E27FC236}">
                <a16:creationId xmlns:a16="http://schemas.microsoft.com/office/drawing/2014/main" id="{60E9D595-5B9D-4A70-B93E-C24A1025E08E}"/>
              </a:ext>
            </a:extLst>
          </p:cNvPr>
          <p:cNvPicPr>
            <a:picLocks noChangeAspect="1"/>
          </p:cNvPicPr>
          <p:nvPr userDrawn="1"/>
        </p:nvPicPr>
        <p:blipFill>
          <a:blip r:embed="rId29" cstate="print">
            <a:extLst>
              <a:ext uri="{28A0092B-C50C-407E-A947-70E740481C1C}">
                <a14:useLocalDpi xmlns:a14="http://schemas.microsoft.com/office/drawing/2010/main" val="0"/>
              </a:ext>
            </a:extLst>
          </a:blip>
          <a:srcRect/>
          <a:stretch/>
        </p:blipFill>
        <p:spPr>
          <a:xfrm>
            <a:off x="6180277" y="4154031"/>
            <a:ext cx="1224000" cy="1224000"/>
          </a:xfrm>
          <a:prstGeom prst="rect">
            <a:avLst/>
          </a:prstGeom>
        </p:spPr>
      </p:pic>
      <p:pic>
        <p:nvPicPr>
          <p:cNvPr id="65" name="Afbeelding 64">
            <a:extLst>
              <a:ext uri="{FF2B5EF4-FFF2-40B4-BE49-F238E27FC236}">
                <a16:creationId xmlns:a16="http://schemas.microsoft.com/office/drawing/2014/main" id="{A7CD9612-085D-4F66-AED1-949770BCBF10}"/>
              </a:ext>
            </a:extLst>
          </p:cNvPr>
          <p:cNvPicPr>
            <a:picLocks noChangeAspect="1"/>
          </p:cNvPicPr>
          <p:nvPr userDrawn="1"/>
        </p:nvPicPr>
        <p:blipFill>
          <a:blip r:embed="rId30" cstate="print">
            <a:extLst>
              <a:ext uri="{28A0092B-C50C-407E-A947-70E740481C1C}">
                <a14:useLocalDpi xmlns:a14="http://schemas.microsoft.com/office/drawing/2010/main" val="0"/>
              </a:ext>
            </a:extLst>
          </a:blip>
          <a:srcRect/>
          <a:stretch/>
        </p:blipFill>
        <p:spPr>
          <a:xfrm>
            <a:off x="7583900" y="4154031"/>
            <a:ext cx="1224000" cy="1224000"/>
          </a:xfrm>
          <a:prstGeom prst="rect">
            <a:avLst/>
          </a:prstGeom>
        </p:spPr>
      </p:pic>
      <p:pic>
        <p:nvPicPr>
          <p:cNvPr id="67" name="Afbeelding 66">
            <a:extLst>
              <a:ext uri="{FF2B5EF4-FFF2-40B4-BE49-F238E27FC236}">
                <a16:creationId xmlns:a16="http://schemas.microsoft.com/office/drawing/2014/main" id="{3340D0B9-9EB1-4CB3-BD97-4092CA5F9033}"/>
              </a:ext>
            </a:extLst>
          </p:cNvPr>
          <p:cNvPicPr>
            <a:picLocks noChangeAspect="1"/>
          </p:cNvPicPr>
          <p:nvPr userDrawn="1"/>
        </p:nvPicPr>
        <p:blipFill>
          <a:blip r:embed="rId31" cstate="print">
            <a:extLst>
              <a:ext uri="{28A0092B-C50C-407E-A947-70E740481C1C}">
                <a14:useLocalDpi xmlns:a14="http://schemas.microsoft.com/office/drawing/2010/main" val="0"/>
              </a:ext>
            </a:extLst>
          </a:blip>
          <a:srcRect/>
          <a:stretch/>
        </p:blipFill>
        <p:spPr>
          <a:xfrm>
            <a:off x="8987523" y="4165236"/>
            <a:ext cx="1224000" cy="1224000"/>
          </a:xfrm>
          <a:prstGeom prst="rect">
            <a:avLst/>
          </a:prstGeom>
        </p:spPr>
      </p:pic>
      <p:pic>
        <p:nvPicPr>
          <p:cNvPr id="69" name="Afbeelding 68">
            <a:extLst>
              <a:ext uri="{FF2B5EF4-FFF2-40B4-BE49-F238E27FC236}">
                <a16:creationId xmlns:a16="http://schemas.microsoft.com/office/drawing/2014/main" id="{2E86E502-0FB9-4C72-8FA8-7D775F5BB0E3}"/>
              </a:ext>
            </a:extLst>
          </p:cNvPr>
          <p:cNvPicPr>
            <a:picLocks noChangeAspect="1"/>
          </p:cNvPicPr>
          <p:nvPr userDrawn="1"/>
        </p:nvPicPr>
        <p:blipFill>
          <a:blip r:embed="rId32" cstate="print">
            <a:extLst>
              <a:ext uri="{28A0092B-C50C-407E-A947-70E740481C1C}">
                <a14:useLocalDpi xmlns:a14="http://schemas.microsoft.com/office/drawing/2010/main" val="0"/>
              </a:ext>
            </a:extLst>
          </a:blip>
          <a:srcRect/>
          <a:stretch/>
        </p:blipFill>
        <p:spPr>
          <a:xfrm>
            <a:off x="10391145" y="4154031"/>
            <a:ext cx="1224000" cy="1224000"/>
          </a:xfrm>
          <a:prstGeom prst="rect">
            <a:avLst/>
          </a:prstGeom>
        </p:spPr>
      </p:pic>
      <p:pic>
        <p:nvPicPr>
          <p:cNvPr id="71" name="Afbeelding 70">
            <a:extLst>
              <a:ext uri="{FF2B5EF4-FFF2-40B4-BE49-F238E27FC236}">
                <a16:creationId xmlns:a16="http://schemas.microsoft.com/office/drawing/2014/main" id="{C42C1FD4-E369-46CC-AF13-5BF6D9FC0C33}"/>
              </a:ext>
            </a:extLst>
          </p:cNvPr>
          <p:cNvPicPr>
            <a:picLocks noChangeAspect="1"/>
          </p:cNvPicPr>
          <p:nvPr userDrawn="1"/>
        </p:nvPicPr>
        <p:blipFill>
          <a:blip r:embed="rId33" cstate="print">
            <a:extLst>
              <a:ext uri="{28A0092B-C50C-407E-A947-70E740481C1C}">
                <a14:useLocalDpi xmlns:a14="http://schemas.microsoft.com/office/drawing/2010/main" val="0"/>
              </a:ext>
            </a:extLst>
          </a:blip>
          <a:srcRect/>
          <a:stretch/>
        </p:blipFill>
        <p:spPr>
          <a:xfrm>
            <a:off x="1966490" y="142935"/>
            <a:ext cx="1224000" cy="1224000"/>
          </a:xfrm>
          <a:prstGeom prst="rect">
            <a:avLst/>
          </a:prstGeom>
        </p:spPr>
      </p:pic>
      <p:pic>
        <p:nvPicPr>
          <p:cNvPr id="34" name="Afbeelding 33">
            <a:extLst>
              <a:ext uri="{FF2B5EF4-FFF2-40B4-BE49-F238E27FC236}">
                <a16:creationId xmlns:a16="http://schemas.microsoft.com/office/drawing/2014/main" id="{DBFFBC29-14CB-52B8-56CF-01FB9023859E}"/>
              </a:ext>
            </a:extLst>
          </p:cNvPr>
          <p:cNvPicPr>
            <a:picLocks noChangeAspect="1"/>
          </p:cNvPicPr>
          <p:nvPr userDrawn="1"/>
        </p:nvPicPr>
        <p:blipFill>
          <a:blip r:embed="rId34" cstate="print">
            <a:extLst>
              <a:ext uri="{28A0092B-C50C-407E-A947-70E740481C1C}">
                <a14:useLocalDpi xmlns:a14="http://schemas.microsoft.com/office/drawing/2010/main" val="0"/>
              </a:ext>
            </a:extLst>
          </a:blip>
          <a:srcRect/>
          <a:stretch/>
        </p:blipFill>
        <p:spPr>
          <a:xfrm>
            <a:off x="1969408" y="5491065"/>
            <a:ext cx="1224000" cy="1224000"/>
          </a:xfrm>
          <a:prstGeom prst="rect">
            <a:avLst/>
          </a:prstGeom>
        </p:spPr>
      </p:pic>
      <p:pic>
        <p:nvPicPr>
          <p:cNvPr id="36" name="Afbeelding 35">
            <a:extLst>
              <a:ext uri="{FF2B5EF4-FFF2-40B4-BE49-F238E27FC236}">
                <a16:creationId xmlns:a16="http://schemas.microsoft.com/office/drawing/2014/main" id="{B4CCCE68-96BE-458B-786B-DCC87F98C3B8}"/>
              </a:ext>
            </a:extLst>
          </p:cNvPr>
          <p:cNvPicPr>
            <a:picLocks noChangeAspect="1"/>
          </p:cNvPicPr>
          <p:nvPr userDrawn="1"/>
        </p:nvPicPr>
        <p:blipFill>
          <a:blip r:embed="rId35" cstate="print">
            <a:extLst>
              <a:ext uri="{28A0092B-C50C-407E-A947-70E740481C1C}">
                <a14:useLocalDpi xmlns:a14="http://schemas.microsoft.com/office/drawing/2010/main" val="0"/>
              </a:ext>
            </a:extLst>
          </a:blip>
          <a:srcRect/>
          <a:stretch/>
        </p:blipFill>
        <p:spPr>
          <a:xfrm>
            <a:off x="565785" y="5491065"/>
            <a:ext cx="1224000" cy="1224000"/>
          </a:xfrm>
          <a:prstGeom prst="rect">
            <a:avLst/>
          </a:prstGeom>
        </p:spPr>
      </p:pic>
      <p:pic>
        <p:nvPicPr>
          <p:cNvPr id="38" name="Afbeelding 37">
            <a:extLst>
              <a:ext uri="{FF2B5EF4-FFF2-40B4-BE49-F238E27FC236}">
                <a16:creationId xmlns:a16="http://schemas.microsoft.com/office/drawing/2014/main" id="{341E6D81-3C09-984B-AA69-10B0BFC24980}"/>
              </a:ext>
            </a:extLst>
          </p:cNvPr>
          <p:cNvPicPr>
            <a:picLocks noChangeAspect="1"/>
          </p:cNvPicPr>
          <p:nvPr userDrawn="1"/>
        </p:nvPicPr>
        <p:blipFill>
          <a:blip r:embed="rId36" cstate="print">
            <a:extLst>
              <a:ext uri="{28A0092B-C50C-407E-A947-70E740481C1C}">
                <a14:useLocalDpi xmlns:a14="http://schemas.microsoft.com/office/drawing/2010/main" val="0"/>
              </a:ext>
            </a:extLst>
          </a:blip>
          <a:srcRect/>
          <a:stretch/>
        </p:blipFill>
        <p:spPr>
          <a:xfrm>
            <a:off x="3373031" y="5491065"/>
            <a:ext cx="1224000" cy="1224000"/>
          </a:xfrm>
          <a:prstGeom prst="rect">
            <a:avLst/>
          </a:prstGeom>
        </p:spPr>
      </p:pic>
      <p:pic>
        <p:nvPicPr>
          <p:cNvPr id="40" name="Afbeelding 39">
            <a:extLst>
              <a:ext uri="{FF2B5EF4-FFF2-40B4-BE49-F238E27FC236}">
                <a16:creationId xmlns:a16="http://schemas.microsoft.com/office/drawing/2014/main" id="{BD4FC291-E822-7169-03BE-85B25CF707B9}"/>
              </a:ext>
            </a:extLst>
          </p:cNvPr>
          <p:cNvPicPr>
            <a:picLocks noChangeAspect="1"/>
          </p:cNvPicPr>
          <p:nvPr userDrawn="1"/>
        </p:nvPicPr>
        <p:blipFill>
          <a:blip r:embed="rId37" cstate="print">
            <a:extLst>
              <a:ext uri="{28A0092B-C50C-407E-A947-70E740481C1C}">
                <a14:useLocalDpi xmlns:a14="http://schemas.microsoft.com/office/drawing/2010/main" val="0"/>
              </a:ext>
            </a:extLst>
          </a:blip>
          <a:srcRect/>
          <a:stretch/>
        </p:blipFill>
        <p:spPr>
          <a:xfrm>
            <a:off x="4776654" y="5491065"/>
            <a:ext cx="1224000" cy="1224000"/>
          </a:xfrm>
          <a:prstGeom prst="rect">
            <a:avLst/>
          </a:prstGeom>
        </p:spPr>
      </p:pic>
      <p:pic>
        <p:nvPicPr>
          <p:cNvPr id="42" name="Afbeelding 41">
            <a:extLst>
              <a:ext uri="{FF2B5EF4-FFF2-40B4-BE49-F238E27FC236}">
                <a16:creationId xmlns:a16="http://schemas.microsoft.com/office/drawing/2014/main" id="{1FA83A1F-2088-E22F-DB03-075662B8A928}"/>
              </a:ext>
            </a:extLst>
          </p:cNvPr>
          <p:cNvPicPr>
            <a:picLocks noChangeAspect="1"/>
          </p:cNvPicPr>
          <p:nvPr userDrawn="1"/>
        </p:nvPicPr>
        <p:blipFill>
          <a:blip r:embed="rId38" cstate="print">
            <a:extLst>
              <a:ext uri="{28A0092B-C50C-407E-A947-70E740481C1C}">
                <a14:useLocalDpi xmlns:a14="http://schemas.microsoft.com/office/drawing/2010/main" val="0"/>
              </a:ext>
            </a:extLst>
          </a:blip>
          <a:srcRect/>
          <a:stretch/>
        </p:blipFill>
        <p:spPr>
          <a:xfrm>
            <a:off x="6180277" y="5491065"/>
            <a:ext cx="1224000" cy="1224000"/>
          </a:xfrm>
          <a:prstGeom prst="rect">
            <a:avLst/>
          </a:prstGeom>
        </p:spPr>
      </p:pic>
      <p:pic>
        <p:nvPicPr>
          <p:cNvPr id="44" name="Afbeelding 43">
            <a:extLst>
              <a:ext uri="{FF2B5EF4-FFF2-40B4-BE49-F238E27FC236}">
                <a16:creationId xmlns:a16="http://schemas.microsoft.com/office/drawing/2014/main" id="{49D1D019-6FAF-B817-D76D-96A5E8503F94}"/>
              </a:ext>
            </a:extLst>
          </p:cNvPr>
          <p:cNvPicPr>
            <a:picLocks noChangeAspect="1"/>
          </p:cNvPicPr>
          <p:nvPr userDrawn="1"/>
        </p:nvPicPr>
        <p:blipFill>
          <a:blip r:embed="rId39" cstate="print">
            <a:extLst>
              <a:ext uri="{28A0092B-C50C-407E-A947-70E740481C1C}">
                <a14:useLocalDpi xmlns:a14="http://schemas.microsoft.com/office/drawing/2010/main" val="0"/>
              </a:ext>
            </a:extLst>
          </a:blip>
          <a:srcRect/>
          <a:stretch/>
        </p:blipFill>
        <p:spPr>
          <a:xfrm>
            <a:off x="7583900" y="5491065"/>
            <a:ext cx="1224000" cy="1224000"/>
          </a:xfrm>
          <a:prstGeom prst="rect">
            <a:avLst/>
          </a:prstGeom>
        </p:spPr>
      </p:pic>
      <p:pic>
        <p:nvPicPr>
          <p:cNvPr id="46" name="Afbeelding 45" descr="Afbeelding met boom, buiten, persoon, kleding&#10;&#10;Automatisch gegenereerde beschrijving">
            <a:extLst>
              <a:ext uri="{FF2B5EF4-FFF2-40B4-BE49-F238E27FC236}">
                <a16:creationId xmlns:a16="http://schemas.microsoft.com/office/drawing/2014/main" id="{00EDF434-496B-1AC3-BB45-7BD6CBAAC53D}"/>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8987523" y="5506005"/>
            <a:ext cx="1224000" cy="1224000"/>
          </a:xfrm>
          <a:prstGeom prst="rect">
            <a:avLst/>
          </a:prstGeom>
        </p:spPr>
      </p:pic>
      <p:pic>
        <p:nvPicPr>
          <p:cNvPr id="48" name="Afbeelding 47" descr="Afbeelding met persoon, buiten, boom, glimlachen&#10;&#10;Automatisch gegenereerde beschrijving">
            <a:extLst>
              <a:ext uri="{FF2B5EF4-FFF2-40B4-BE49-F238E27FC236}">
                <a16:creationId xmlns:a16="http://schemas.microsoft.com/office/drawing/2014/main" id="{52FB0517-7206-80C5-58F7-011D72D3407A}"/>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391145" y="5506005"/>
            <a:ext cx="1224000" cy="1209060"/>
          </a:xfrm>
          <a:prstGeom prst="rect">
            <a:avLst/>
          </a:prstGeom>
        </p:spPr>
      </p:pic>
      <p:sp>
        <p:nvSpPr>
          <p:cNvPr id="50" name="Vrije vorm: vorm 49">
            <a:extLst>
              <a:ext uri="{FF2B5EF4-FFF2-40B4-BE49-F238E27FC236}">
                <a16:creationId xmlns:a16="http://schemas.microsoft.com/office/drawing/2014/main" id="{004B63A1-B46B-0194-86AA-87667ADDF1CA}"/>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2" name="Rechthoek 1">
            <a:extLst>
              <a:ext uri="{FF2B5EF4-FFF2-40B4-BE49-F238E27FC236}">
                <a16:creationId xmlns:a16="http://schemas.microsoft.com/office/drawing/2014/main" id="{6F334487-4521-1A44-D886-07AA7AF5AB0E}"/>
              </a:ext>
            </a:extLst>
          </p:cNvPr>
          <p:cNvSpPr/>
          <p:nvPr userDrawn="1"/>
        </p:nvSpPr>
        <p:spPr>
          <a:xfrm>
            <a:off x="8987035" y="5492183"/>
            <a:ext cx="2639180" cy="12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Rechthoek 50">
            <a:extLst>
              <a:ext uri="{FF2B5EF4-FFF2-40B4-BE49-F238E27FC236}">
                <a16:creationId xmlns:a16="http://schemas.microsoft.com/office/drawing/2014/main" id="{CDA6EBD0-F027-C22C-9F39-428118991B56}"/>
              </a:ext>
            </a:extLst>
          </p:cNvPr>
          <p:cNvSpPr/>
          <p:nvPr userDrawn="1"/>
        </p:nvSpPr>
        <p:spPr>
          <a:xfrm>
            <a:off x="6178816" y="2816997"/>
            <a:ext cx="1224000" cy="12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Rechthoek 51">
            <a:extLst>
              <a:ext uri="{FF2B5EF4-FFF2-40B4-BE49-F238E27FC236}">
                <a16:creationId xmlns:a16="http://schemas.microsoft.com/office/drawing/2014/main" id="{6E499586-1A3E-621B-9E6F-18CC90034CBE}"/>
              </a:ext>
            </a:extLst>
          </p:cNvPr>
          <p:cNvSpPr/>
          <p:nvPr userDrawn="1"/>
        </p:nvSpPr>
        <p:spPr>
          <a:xfrm>
            <a:off x="1974618" y="4157764"/>
            <a:ext cx="1224000" cy="12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Rechthoek 53">
            <a:extLst>
              <a:ext uri="{FF2B5EF4-FFF2-40B4-BE49-F238E27FC236}">
                <a16:creationId xmlns:a16="http://schemas.microsoft.com/office/drawing/2014/main" id="{169CA57E-504D-CEC1-2341-0C08FE7A930F}"/>
              </a:ext>
            </a:extLst>
          </p:cNvPr>
          <p:cNvSpPr/>
          <p:nvPr userDrawn="1"/>
        </p:nvSpPr>
        <p:spPr>
          <a:xfrm>
            <a:off x="562381" y="142934"/>
            <a:ext cx="1255838" cy="1231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AAF20701-DE37-8FE0-6224-F2DB63E20BAE}"/>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766261" y="334628"/>
            <a:ext cx="848078" cy="848078"/>
          </a:xfrm>
          <a:prstGeom prst="rect">
            <a:avLst/>
          </a:prstGeom>
        </p:spPr>
      </p:pic>
      <p:pic>
        <p:nvPicPr>
          <p:cNvPr id="10" name="Afbeelding 9">
            <a:extLst>
              <a:ext uri="{FF2B5EF4-FFF2-40B4-BE49-F238E27FC236}">
                <a16:creationId xmlns:a16="http://schemas.microsoft.com/office/drawing/2014/main" id="{C3266277-A41F-A678-994A-FB71F52F4E62}"/>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2214651" y="4356100"/>
            <a:ext cx="782206" cy="781026"/>
          </a:xfrm>
          <a:prstGeom prst="rect">
            <a:avLst/>
          </a:prstGeom>
        </p:spPr>
      </p:pic>
      <p:pic>
        <p:nvPicPr>
          <p:cNvPr id="14" name="Afbeelding 13" descr="Afbeelding met tekst, gereedschap&#10;&#10;Automatisch gegenereerde beschrijving">
            <a:extLst>
              <a:ext uri="{FF2B5EF4-FFF2-40B4-BE49-F238E27FC236}">
                <a16:creationId xmlns:a16="http://schemas.microsoft.com/office/drawing/2014/main" id="{6BF884F9-C02C-97AE-D7DF-9F061BAB79F4}"/>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6416546" y="3062199"/>
            <a:ext cx="748540" cy="748540"/>
          </a:xfrm>
          <a:prstGeom prst="rect">
            <a:avLst/>
          </a:prstGeom>
        </p:spPr>
      </p:pic>
      <p:pic>
        <p:nvPicPr>
          <p:cNvPr id="18" name="Graphic 17">
            <a:extLst>
              <a:ext uri="{FF2B5EF4-FFF2-40B4-BE49-F238E27FC236}">
                <a16:creationId xmlns:a16="http://schemas.microsoft.com/office/drawing/2014/main" id="{704DC891-67C1-64C9-3EFC-D923178868C4}"/>
              </a:ext>
            </a:extLst>
          </p:cNvPr>
          <p:cNvPicPr>
            <a:picLocks noChangeAspect="1"/>
          </p:cNvPicPr>
          <p:nvPr userDrawn="1"/>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9274264" y="5779635"/>
            <a:ext cx="465205" cy="506865"/>
          </a:xfrm>
          <a:prstGeom prst="rect">
            <a:avLst/>
          </a:prstGeom>
        </p:spPr>
      </p:pic>
      <p:sp>
        <p:nvSpPr>
          <p:cNvPr id="20" name="Tekstvak 19">
            <a:extLst>
              <a:ext uri="{FF2B5EF4-FFF2-40B4-BE49-F238E27FC236}">
                <a16:creationId xmlns:a16="http://schemas.microsoft.com/office/drawing/2014/main" id="{F17E5DF0-2714-C14F-F493-9BD6E4F0855F}"/>
              </a:ext>
            </a:extLst>
          </p:cNvPr>
          <p:cNvSpPr txBox="1"/>
          <p:nvPr userDrawn="1"/>
        </p:nvSpPr>
        <p:spPr>
          <a:xfrm>
            <a:off x="9813183" y="6120960"/>
            <a:ext cx="1509044" cy="261610"/>
          </a:xfrm>
          <a:prstGeom prst="rect">
            <a:avLst/>
          </a:prstGeom>
          <a:noFill/>
        </p:spPr>
        <p:txBody>
          <a:bodyPr wrap="square" rtlCol="0">
            <a:spAutoFit/>
          </a:bodyPr>
          <a:lstStyle/>
          <a:p>
            <a:r>
              <a:rPr lang="nl-NL" sz="1100" b="1" dirty="0">
                <a:solidFill>
                  <a:schemeClr val="bg1"/>
                </a:solidFill>
              </a:rPr>
              <a:t>team van specialisten</a:t>
            </a:r>
          </a:p>
        </p:txBody>
      </p:sp>
      <p:sp>
        <p:nvSpPr>
          <p:cNvPr id="3" name="Tekstvak 2">
            <a:extLst>
              <a:ext uri="{FF2B5EF4-FFF2-40B4-BE49-F238E27FC236}">
                <a16:creationId xmlns:a16="http://schemas.microsoft.com/office/drawing/2014/main" id="{925B2E7B-718E-F553-4CBE-371B2CC9830C}"/>
              </a:ext>
            </a:extLst>
          </p:cNvPr>
          <p:cNvSpPr txBox="1"/>
          <p:nvPr userDrawn="1"/>
        </p:nvSpPr>
        <p:spPr>
          <a:xfrm>
            <a:off x="10815034" y="5463862"/>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399995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DC724-1B29-260B-E122-D4804787067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0ED142-1C38-75C4-4F5E-9BB5A87FF4C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6C549C-B7E6-DE93-7489-E4B59CB1570B}"/>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DD87C7B5-4896-D099-EDC9-473684F4281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583B737-EA3B-C5FE-027C-604B885771DB}"/>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2331470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Kernwaarden">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CBCF7D-CF8D-E81F-971A-9AC38A26A5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4" name="Vrije vorm: vorm 23">
            <a:extLst>
              <a:ext uri="{FF2B5EF4-FFF2-40B4-BE49-F238E27FC236}">
                <a16:creationId xmlns:a16="http://schemas.microsoft.com/office/drawing/2014/main" id="{E452DE9A-98BE-9F61-C525-67B7085ACDE4}"/>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437806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Kernwaarden">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157BE6F9-3E87-6156-8320-4208E944FAAE}"/>
              </a:ext>
            </a:extLst>
          </p:cNvPr>
          <p:cNvSpPr/>
          <p:nvPr userDrawn="1"/>
        </p:nvSpPr>
        <p:spPr>
          <a:xfrm>
            <a:off x="40772" y="0"/>
            <a:ext cx="12019746" cy="6857603"/>
          </a:xfrm>
          <a:prstGeom prst="rect">
            <a:avLst/>
          </a:prstGeom>
          <a:gradFill flip="none" rotWithShape="1">
            <a:gsLst>
              <a:gs pos="0">
                <a:srgbClr val="13242D"/>
              </a:gs>
              <a:gs pos="38000">
                <a:srgbClr val="2F3F48"/>
              </a:gs>
              <a:gs pos="78000">
                <a:srgbClr val="2F3F48"/>
              </a:gs>
              <a:gs pos="100000">
                <a:srgbClr val="11232D"/>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aphic 3">
            <a:extLst>
              <a:ext uri="{FF2B5EF4-FFF2-40B4-BE49-F238E27FC236}">
                <a16:creationId xmlns:a16="http://schemas.microsoft.com/office/drawing/2014/main" id="{AA3C2700-6447-B16A-AABA-15B4005E7FF9}"/>
              </a:ext>
            </a:extLst>
          </p:cNvPr>
          <p:cNvGrpSpPr/>
          <p:nvPr/>
        </p:nvGrpSpPr>
        <p:grpSpPr>
          <a:xfrm>
            <a:off x="1342069" y="2797512"/>
            <a:ext cx="319290" cy="4017099"/>
            <a:chOff x="1342069" y="2797512"/>
            <a:chExt cx="319290" cy="4017099"/>
          </a:xfrm>
        </p:grpSpPr>
        <p:sp>
          <p:nvSpPr>
            <p:cNvPr id="10" name="Vrije vorm 9">
              <a:extLst>
                <a:ext uri="{FF2B5EF4-FFF2-40B4-BE49-F238E27FC236}">
                  <a16:creationId xmlns:a16="http://schemas.microsoft.com/office/drawing/2014/main" id="{245CBB09-388A-B6A3-F33D-DF3D8471B6D9}"/>
                </a:ext>
              </a:extLst>
            </p:cNvPr>
            <p:cNvSpPr/>
            <p:nvPr/>
          </p:nvSpPr>
          <p:spPr>
            <a:xfrm>
              <a:off x="1342069" y="2797512"/>
              <a:ext cx="319290" cy="333352"/>
            </a:xfrm>
            <a:custGeom>
              <a:avLst/>
              <a:gdLst>
                <a:gd name="connsiteX0" fmla="*/ 223826 w 319290"/>
                <a:gd name="connsiteY0" fmla="*/ 330933 h 333352"/>
                <a:gd name="connsiteX1" fmla="*/ 319292 w 319290"/>
                <a:gd name="connsiteY1" fmla="*/ 181610 h 333352"/>
                <a:gd name="connsiteX2" fmla="*/ 319292 w 319290"/>
                <a:gd name="connsiteY2" fmla="*/ 163046 h 333352"/>
                <a:gd name="connsiteX3" fmla="*/ 159647 w 319290"/>
                <a:gd name="connsiteY3" fmla="*/ 2 h 333352"/>
                <a:gd name="connsiteX4" fmla="*/ 2 w 319290"/>
                <a:gd name="connsiteY4" fmla="*/ 163046 h 333352"/>
                <a:gd name="connsiteX5" fmla="*/ 2 w 319290"/>
                <a:gd name="connsiteY5" fmla="*/ 181610 h 333352"/>
                <a:gd name="connsiteX6" fmla="*/ 95468 w 319290"/>
                <a:gd name="connsiteY6" fmla="*/ 333354 h 3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90" h="333352">
                  <a:moveTo>
                    <a:pt x="223826" y="330933"/>
                  </a:moveTo>
                  <a:cubicBezTo>
                    <a:pt x="282389" y="310754"/>
                    <a:pt x="319292" y="259904"/>
                    <a:pt x="319292" y="181610"/>
                  </a:cubicBezTo>
                  <a:lnTo>
                    <a:pt x="319292" y="163046"/>
                  </a:lnTo>
                  <a:cubicBezTo>
                    <a:pt x="318490" y="55695"/>
                    <a:pt x="265542" y="2"/>
                    <a:pt x="159647" y="2"/>
                  </a:cubicBezTo>
                  <a:cubicBezTo>
                    <a:pt x="53751" y="2"/>
                    <a:pt x="2" y="55695"/>
                    <a:pt x="2" y="163046"/>
                  </a:cubicBezTo>
                  <a:lnTo>
                    <a:pt x="2" y="181610"/>
                  </a:lnTo>
                  <a:cubicBezTo>
                    <a:pt x="2" y="264747"/>
                    <a:pt x="32091" y="314790"/>
                    <a:pt x="95468" y="333354"/>
                  </a:cubicBezTo>
                </a:path>
              </a:pathLst>
            </a:custGeom>
            <a:noFill/>
            <a:ln w="25917" cap="rnd">
              <a:solidFill>
                <a:srgbClr val="84BC00"/>
              </a:solid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46C7B83D-8F01-2F5F-D296-6BE1882FF4EF}"/>
                </a:ext>
              </a:extLst>
            </p:cNvPr>
            <p:cNvSpPr/>
            <p:nvPr/>
          </p:nvSpPr>
          <p:spPr>
            <a:xfrm>
              <a:off x="1492561" y="3070611"/>
              <a:ext cx="8824" cy="3744000"/>
            </a:xfrm>
            <a:custGeom>
              <a:avLst/>
              <a:gdLst>
                <a:gd name="connsiteX0" fmla="*/ 21 w 8824"/>
                <a:gd name="connsiteY0" fmla="*/ 4565273 h 4565237"/>
                <a:gd name="connsiteX1" fmla="*/ 8846 w 8824"/>
                <a:gd name="connsiteY1" fmla="*/ 35 h 4565237"/>
              </a:gdLst>
              <a:ahLst/>
              <a:cxnLst>
                <a:cxn ang="0">
                  <a:pos x="connsiteX0" y="connsiteY0"/>
                </a:cxn>
                <a:cxn ang="0">
                  <a:pos x="connsiteX1" y="connsiteY1"/>
                </a:cxn>
              </a:cxnLst>
              <a:rect l="l" t="t" r="r" b="b"/>
              <a:pathLst>
                <a:path w="8824" h="4565237">
                  <a:moveTo>
                    <a:pt x="21" y="4565273"/>
                  </a:moveTo>
                  <a:lnTo>
                    <a:pt x="8846" y="35"/>
                  </a:lnTo>
                </a:path>
              </a:pathLst>
            </a:custGeom>
            <a:noFill/>
            <a:ln w="25917" cap="flat">
              <a:solidFill>
                <a:srgbClr val="FF6800"/>
              </a:solidFill>
              <a:prstDash val="solid"/>
              <a:miter/>
            </a:ln>
          </p:spPr>
          <p:txBody>
            <a:bodyPr rtlCol="0" anchor="ctr"/>
            <a:lstStyle/>
            <a:p>
              <a:endParaRPr lang="nl-NL" dirty="0"/>
            </a:p>
          </p:txBody>
        </p:sp>
        <p:sp>
          <p:nvSpPr>
            <p:cNvPr id="12" name="Vrije vorm 11">
              <a:extLst>
                <a:ext uri="{FF2B5EF4-FFF2-40B4-BE49-F238E27FC236}">
                  <a16:creationId xmlns:a16="http://schemas.microsoft.com/office/drawing/2014/main" id="{89B01AB2-58AE-0350-1396-E1E707650C6A}"/>
                </a:ext>
              </a:extLst>
            </p:cNvPr>
            <p:cNvSpPr/>
            <p:nvPr/>
          </p:nvSpPr>
          <p:spPr>
            <a:xfrm>
              <a:off x="1455113" y="2918584"/>
              <a:ext cx="93059" cy="99279"/>
            </a:xfrm>
            <a:custGeom>
              <a:avLst/>
              <a:gdLst>
                <a:gd name="connsiteX0" fmla="*/ 16 w 93059"/>
                <a:gd name="connsiteY0" fmla="*/ 47638 h 99279"/>
                <a:gd name="connsiteX1" fmla="*/ 46545 w 93059"/>
                <a:gd name="connsiteY1" fmla="*/ 17 h 99279"/>
                <a:gd name="connsiteX2" fmla="*/ 93075 w 93059"/>
                <a:gd name="connsiteY2" fmla="*/ 47638 h 99279"/>
                <a:gd name="connsiteX3" fmla="*/ 93075 w 93059"/>
                <a:gd name="connsiteY3" fmla="*/ 53288 h 99279"/>
                <a:gd name="connsiteX4" fmla="*/ 46545 w 93059"/>
                <a:gd name="connsiteY4" fmla="*/ 99296 h 99279"/>
                <a:gd name="connsiteX5" fmla="*/ 16 w 93059"/>
                <a:gd name="connsiteY5" fmla="*/ 52481 h 99279"/>
                <a:gd name="connsiteX6" fmla="*/ 16 w 93059"/>
                <a:gd name="connsiteY6" fmla="*/ 47638 h 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059" h="99279">
                  <a:moveTo>
                    <a:pt x="16" y="47638"/>
                  </a:moveTo>
                  <a:cubicBezTo>
                    <a:pt x="16" y="16159"/>
                    <a:pt x="15258" y="17"/>
                    <a:pt x="46545" y="17"/>
                  </a:cubicBezTo>
                  <a:cubicBezTo>
                    <a:pt x="77833" y="17"/>
                    <a:pt x="93075" y="16159"/>
                    <a:pt x="93075" y="47638"/>
                  </a:cubicBezTo>
                  <a:lnTo>
                    <a:pt x="93075" y="53288"/>
                  </a:lnTo>
                  <a:cubicBezTo>
                    <a:pt x="93075" y="83153"/>
                    <a:pt x="74624" y="99296"/>
                    <a:pt x="46545" y="99296"/>
                  </a:cubicBezTo>
                  <a:cubicBezTo>
                    <a:pt x="15258" y="99296"/>
                    <a:pt x="16" y="83960"/>
                    <a:pt x="16" y="52481"/>
                  </a:cubicBezTo>
                  <a:lnTo>
                    <a:pt x="16" y="47638"/>
                  </a:lnTo>
                  <a:close/>
                </a:path>
              </a:pathLst>
            </a:custGeom>
            <a:solidFill>
              <a:srgbClr val="84BC00"/>
            </a:solidFill>
            <a:ln w="8639" cap="flat">
              <a:noFill/>
              <a:prstDash val="solid"/>
              <a:miter/>
            </a:ln>
          </p:spPr>
          <p:txBody>
            <a:bodyPr rtlCol="0" anchor="ctr"/>
            <a:lstStyle/>
            <a:p>
              <a:endParaRPr lang="nl-NL"/>
            </a:p>
          </p:txBody>
        </p:sp>
      </p:grpSp>
      <p:sp>
        <p:nvSpPr>
          <p:cNvPr id="20" name="Tijdelijke aanduiding voor tekst 3">
            <a:extLst>
              <a:ext uri="{FF2B5EF4-FFF2-40B4-BE49-F238E27FC236}">
                <a16:creationId xmlns:a16="http://schemas.microsoft.com/office/drawing/2014/main" id="{57E70C19-49B6-2916-F915-F8076BE216CA}"/>
              </a:ext>
            </a:extLst>
          </p:cNvPr>
          <p:cNvSpPr>
            <a:spLocks noGrp="1"/>
          </p:cNvSpPr>
          <p:nvPr>
            <p:ph type="body" sz="quarter" idx="17" hasCustomPrompt="1"/>
          </p:nvPr>
        </p:nvSpPr>
        <p:spPr>
          <a:xfrm>
            <a:off x="2116051" y="2448048"/>
            <a:ext cx="4469944" cy="2595817"/>
          </a:xfrm>
          <a:prstGeom prst="rect">
            <a:avLst/>
          </a:prstGeom>
        </p:spPr>
        <p:txBody>
          <a:bodyPr lIns="0" tIns="0" rIns="0" bIns="0" anchor="t" anchorCtr="0">
            <a:noAutofit/>
          </a:bodyPr>
          <a:lstStyle>
            <a:lvl1pPr marL="0" indent="0">
              <a:lnSpc>
                <a:spcPct val="100000"/>
              </a:lnSpc>
              <a:spcBef>
                <a:spcPts val="0"/>
              </a:spcBef>
              <a:buNone/>
              <a:defRPr sz="6400" b="1" cap="all" baseline="0">
                <a:ln w="19050">
                  <a:solidFill>
                    <a:schemeClr val="bg1"/>
                  </a:solidFill>
                </a:ln>
                <a:noFill/>
              </a:defRPr>
            </a:lvl1pPr>
            <a:lvl2pPr marL="457200" indent="0">
              <a:lnSpc>
                <a:spcPts val="4000"/>
              </a:lnSpc>
              <a:buNone/>
              <a:defRPr sz="4400" b="1">
                <a:solidFill>
                  <a:schemeClr val="bg1"/>
                </a:solidFill>
              </a:defRPr>
            </a:lvl2pPr>
          </a:lstStyle>
          <a:p>
            <a:pPr lvl="0"/>
            <a:r>
              <a:rPr lang="nl-NL" dirty="0"/>
              <a:t>Tussen</a:t>
            </a:r>
          </a:p>
          <a:p>
            <a:pPr lvl="0"/>
            <a:r>
              <a:rPr lang="nl-NL" dirty="0"/>
              <a:t>paginatitel</a:t>
            </a:r>
          </a:p>
        </p:txBody>
      </p:sp>
      <p:sp>
        <p:nvSpPr>
          <p:cNvPr id="23" name="Vrije vorm: vorm 22">
            <a:extLst>
              <a:ext uri="{FF2B5EF4-FFF2-40B4-BE49-F238E27FC236}">
                <a16:creationId xmlns:a16="http://schemas.microsoft.com/office/drawing/2014/main" id="{76C89317-05AC-B776-7731-2961FD42571A}"/>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3" name="Tijdelijke aanduiding voor tekst 2">
            <a:extLst>
              <a:ext uri="{FF2B5EF4-FFF2-40B4-BE49-F238E27FC236}">
                <a16:creationId xmlns:a16="http://schemas.microsoft.com/office/drawing/2014/main" id="{21F62F92-94F7-2086-A9A9-014BBA8E818B}"/>
              </a:ext>
            </a:extLst>
          </p:cNvPr>
          <p:cNvSpPr>
            <a:spLocks noGrp="1"/>
          </p:cNvSpPr>
          <p:nvPr>
            <p:ph type="body" sz="quarter" idx="24"/>
          </p:nvPr>
        </p:nvSpPr>
        <p:spPr>
          <a:xfrm>
            <a:off x="2116051" y="5242243"/>
            <a:ext cx="4469944" cy="1104900"/>
          </a:xfrm>
        </p:spPr>
        <p:txBody>
          <a:bodyPr>
            <a:norm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l-NL"/>
              <a:t>Klikken om de tekststijl van het model te bewerken</a:t>
            </a:r>
          </a:p>
        </p:txBody>
      </p:sp>
      <p:sp>
        <p:nvSpPr>
          <p:cNvPr id="5" name="Tijdelijke aanduiding voor afbeelding 12">
            <a:extLst>
              <a:ext uri="{FF2B5EF4-FFF2-40B4-BE49-F238E27FC236}">
                <a16:creationId xmlns:a16="http://schemas.microsoft.com/office/drawing/2014/main" id="{AB0F7D42-56EA-65DC-F3D2-D4157AB9953D}"/>
              </a:ext>
            </a:extLst>
          </p:cNvPr>
          <p:cNvSpPr>
            <a:spLocks noGrp="1"/>
          </p:cNvSpPr>
          <p:nvPr>
            <p:ph type="pic" sz="quarter" idx="23"/>
          </p:nvPr>
        </p:nvSpPr>
        <p:spPr>
          <a:xfrm>
            <a:off x="6772809" y="146050"/>
            <a:ext cx="5287709" cy="6567170"/>
          </a:xfrm>
          <a:solidFill>
            <a:schemeClr val="bg1">
              <a:lumMod val="85000"/>
            </a:schemeClr>
          </a:solidFill>
        </p:spPr>
        <p:txBody>
          <a:bodyPr/>
          <a:lstStyle>
            <a:lvl1pPr>
              <a:defRPr b="1"/>
            </a:lvl1pPr>
          </a:lstStyle>
          <a:p>
            <a:r>
              <a:rPr lang="nl-NL"/>
              <a:t>Klik op het pictogram als u een afbeelding wilt toevoegen</a:t>
            </a:r>
            <a:endParaRPr lang="nl-NL" dirty="0"/>
          </a:p>
        </p:txBody>
      </p:sp>
    </p:spTree>
    <p:extLst>
      <p:ext uri="{BB962C8B-B14F-4D97-AF65-F5344CB8AC3E}">
        <p14:creationId xmlns:p14="http://schemas.microsoft.com/office/powerpoint/2010/main" val="688143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Erf">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8F29C86-2651-7C41-7029-D1047E31D634}"/>
              </a:ext>
            </a:extLst>
          </p:cNvPr>
          <p:cNvSpPr/>
          <p:nvPr userDrawn="1"/>
        </p:nvSpPr>
        <p:spPr>
          <a:xfrm>
            <a:off x="0" y="2937914"/>
            <a:ext cx="12192000" cy="3920086"/>
          </a:xfrm>
          <a:prstGeom prst="rect">
            <a:avLst/>
          </a:prstGeom>
          <a:gradFill flip="none" rotWithShape="1">
            <a:gsLst>
              <a:gs pos="0">
                <a:srgbClr val="FF8000"/>
              </a:gs>
              <a:gs pos="38000">
                <a:srgbClr val="FF9D00"/>
              </a:gs>
              <a:gs pos="78000">
                <a:srgbClr val="FF9D00"/>
              </a:gs>
              <a:gs pos="100000">
                <a:srgbClr val="FF8000"/>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ekstvak 23">
            <a:extLst>
              <a:ext uri="{FF2B5EF4-FFF2-40B4-BE49-F238E27FC236}">
                <a16:creationId xmlns:a16="http://schemas.microsoft.com/office/drawing/2014/main" id="{B726ECD1-106F-6CDF-FA57-92FF64A5B48A}"/>
              </a:ext>
            </a:extLst>
          </p:cNvPr>
          <p:cNvSpPr txBox="1"/>
          <p:nvPr userDrawn="1"/>
        </p:nvSpPr>
        <p:spPr>
          <a:xfrm>
            <a:off x="487680" y="2106916"/>
            <a:ext cx="1013961" cy="830997"/>
          </a:xfrm>
          <a:prstGeom prst="rect">
            <a:avLst/>
          </a:prstGeom>
          <a:noFill/>
        </p:spPr>
        <p:txBody>
          <a:bodyPr wrap="square" rtlCol="0">
            <a:spAutoFit/>
          </a:bodyPr>
          <a:lstStyle/>
          <a:p>
            <a:pPr algn="r"/>
            <a:r>
              <a:rPr lang="nl-NL" sz="4800" b="1" dirty="0">
                <a:solidFill>
                  <a:schemeClr val="bg1"/>
                </a:solidFill>
              </a:rPr>
              <a:t>28</a:t>
            </a:r>
          </a:p>
        </p:txBody>
      </p:sp>
      <p:sp>
        <p:nvSpPr>
          <p:cNvPr id="18" name="Tijdelijke aanduiding voor afbeelding 12">
            <a:extLst>
              <a:ext uri="{FF2B5EF4-FFF2-40B4-BE49-F238E27FC236}">
                <a16:creationId xmlns:a16="http://schemas.microsoft.com/office/drawing/2014/main" id="{298C54E0-C5C5-8A8A-0559-FC7AC217563B}"/>
              </a:ext>
            </a:extLst>
          </p:cNvPr>
          <p:cNvSpPr>
            <a:spLocks noGrp="1"/>
          </p:cNvSpPr>
          <p:nvPr>
            <p:ph type="pic" sz="quarter" idx="23"/>
          </p:nvPr>
        </p:nvSpPr>
        <p:spPr>
          <a:xfrm>
            <a:off x="751297" y="676276"/>
            <a:ext cx="3395160" cy="4482300"/>
          </a:xfrm>
          <a:solidFill>
            <a:schemeClr val="bg1">
              <a:lumMod val="85000"/>
            </a:schemeClr>
          </a:solidFill>
        </p:spPr>
        <p:txBody>
          <a:bodyPr/>
          <a:lstStyle>
            <a:lvl1pPr>
              <a:defRPr b="1"/>
            </a:lvl1pPr>
          </a:lstStyle>
          <a:p>
            <a:r>
              <a:rPr lang="nl-NL"/>
              <a:t>Klik op het pictogram als u een afbeelding wilt toevoegen</a:t>
            </a:r>
            <a:endParaRPr lang="nl-NL" dirty="0"/>
          </a:p>
        </p:txBody>
      </p:sp>
      <p:sp>
        <p:nvSpPr>
          <p:cNvPr id="23" name="Tijdelijke aanduiding voor afbeelding 12">
            <a:extLst>
              <a:ext uri="{FF2B5EF4-FFF2-40B4-BE49-F238E27FC236}">
                <a16:creationId xmlns:a16="http://schemas.microsoft.com/office/drawing/2014/main" id="{B94DA207-E6CF-B3A7-C490-EA52763DD651}"/>
              </a:ext>
            </a:extLst>
          </p:cNvPr>
          <p:cNvSpPr>
            <a:spLocks noGrp="1"/>
          </p:cNvSpPr>
          <p:nvPr>
            <p:ph type="pic" sz="quarter" idx="24"/>
          </p:nvPr>
        </p:nvSpPr>
        <p:spPr>
          <a:xfrm>
            <a:off x="8045542" y="676276"/>
            <a:ext cx="3395160" cy="4482300"/>
          </a:xfrm>
          <a:solidFill>
            <a:schemeClr val="bg1">
              <a:lumMod val="85000"/>
            </a:schemeClr>
          </a:solidFill>
        </p:spPr>
        <p:txBody>
          <a:bodyPr/>
          <a:lstStyle>
            <a:lvl1pPr>
              <a:defRPr b="1"/>
            </a:lvl1pPr>
          </a:lstStyle>
          <a:p>
            <a:r>
              <a:rPr lang="nl-NL"/>
              <a:t>Klik op het pictogram als u een afbeelding wilt toevoegen</a:t>
            </a:r>
            <a:endParaRPr lang="nl-NL" dirty="0"/>
          </a:p>
        </p:txBody>
      </p:sp>
      <p:sp>
        <p:nvSpPr>
          <p:cNvPr id="26" name="Tijdelijke aanduiding voor afbeelding 12">
            <a:extLst>
              <a:ext uri="{FF2B5EF4-FFF2-40B4-BE49-F238E27FC236}">
                <a16:creationId xmlns:a16="http://schemas.microsoft.com/office/drawing/2014/main" id="{57639582-9007-6B88-2E86-8A2119F6A2B2}"/>
              </a:ext>
            </a:extLst>
          </p:cNvPr>
          <p:cNvSpPr>
            <a:spLocks noGrp="1"/>
          </p:cNvSpPr>
          <p:nvPr>
            <p:ph type="pic" sz="quarter" idx="25"/>
          </p:nvPr>
        </p:nvSpPr>
        <p:spPr>
          <a:xfrm>
            <a:off x="4398420" y="676276"/>
            <a:ext cx="3395160" cy="4482300"/>
          </a:xfrm>
          <a:solidFill>
            <a:schemeClr val="bg1">
              <a:lumMod val="85000"/>
            </a:schemeClr>
          </a:solidFill>
        </p:spPr>
        <p:txBody>
          <a:bodyPr/>
          <a:lstStyle>
            <a:lvl1pPr>
              <a:defRPr b="1"/>
            </a:lvl1pPr>
          </a:lstStyle>
          <a:p>
            <a:r>
              <a:rPr lang="nl-NL"/>
              <a:t>Klik op het pictogram als u een afbeelding wilt toevoegen</a:t>
            </a:r>
            <a:endParaRPr lang="nl-NL" dirty="0"/>
          </a:p>
        </p:txBody>
      </p:sp>
      <p:sp>
        <p:nvSpPr>
          <p:cNvPr id="5" name="Tijdelijke aanduiding voor tekst 4">
            <a:extLst>
              <a:ext uri="{FF2B5EF4-FFF2-40B4-BE49-F238E27FC236}">
                <a16:creationId xmlns:a16="http://schemas.microsoft.com/office/drawing/2014/main" id="{6F1DCEA0-EDC4-F3B7-B776-8F8E3DFBE764}"/>
              </a:ext>
            </a:extLst>
          </p:cNvPr>
          <p:cNvSpPr>
            <a:spLocks noGrp="1"/>
          </p:cNvSpPr>
          <p:nvPr>
            <p:ph type="body" sz="quarter" idx="26" hasCustomPrompt="1"/>
          </p:nvPr>
        </p:nvSpPr>
        <p:spPr>
          <a:xfrm>
            <a:off x="750888" y="5324475"/>
            <a:ext cx="3395662" cy="876300"/>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l-NL" dirty="0"/>
              <a:t>Titel van case</a:t>
            </a:r>
          </a:p>
        </p:txBody>
      </p:sp>
      <p:sp>
        <p:nvSpPr>
          <p:cNvPr id="28" name="Tijdelijke aanduiding voor tekst 4">
            <a:extLst>
              <a:ext uri="{FF2B5EF4-FFF2-40B4-BE49-F238E27FC236}">
                <a16:creationId xmlns:a16="http://schemas.microsoft.com/office/drawing/2014/main" id="{E6509E1A-B064-7F98-431E-CC880EB29517}"/>
              </a:ext>
            </a:extLst>
          </p:cNvPr>
          <p:cNvSpPr>
            <a:spLocks noGrp="1"/>
          </p:cNvSpPr>
          <p:nvPr>
            <p:ph type="body" sz="quarter" idx="28" hasCustomPrompt="1"/>
          </p:nvPr>
        </p:nvSpPr>
        <p:spPr>
          <a:xfrm>
            <a:off x="4409758" y="5305425"/>
            <a:ext cx="3395662" cy="876300"/>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l-NL" dirty="0"/>
              <a:t>Titel van case</a:t>
            </a:r>
          </a:p>
        </p:txBody>
      </p:sp>
      <p:sp>
        <p:nvSpPr>
          <p:cNvPr id="29" name="Tijdelijke aanduiding voor tekst 4">
            <a:extLst>
              <a:ext uri="{FF2B5EF4-FFF2-40B4-BE49-F238E27FC236}">
                <a16:creationId xmlns:a16="http://schemas.microsoft.com/office/drawing/2014/main" id="{D9DDEE8D-E509-FDEE-F259-800A232F5BFF}"/>
              </a:ext>
            </a:extLst>
          </p:cNvPr>
          <p:cNvSpPr>
            <a:spLocks noGrp="1"/>
          </p:cNvSpPr>
          <p:nvPr>
            <p:ph type="body" sz="quarter" idx="29" hasCustomPrompt="1"/>
          </p:nvPr>
        </p:nvSpPr>
        <p:spPr>
          <a:xfrm>
            <a:off x="8045040" y="5305425"/>
            <a:ext cx="3395662" cy="876300"/>
          </a:xfrm>
        </p:spPr>
        <p:txBody>
          <a:bodyPr/>
          <a:lstStyle>
            <a:lvl1pPr marL="0" indent="0">
              <a:buNone/>
              <a:defRPr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nl-NL" dirty="0"/>
              <a:t>Titel van case</a:t>
            </a:r>
          </a:p>
        </p:txBody>
      </p:sp>
      <p:sp>
        <p:nvSpPr>
          <p:cNvPr id="31" name="Vrije vorm: vorm 30">
            <a:extLst>
              <a:ext uri="{FF2B5EF4-FFF2-40B4-BE49-F238E27FC236}">
                <a16:creationId xmlns:a16="http://schemas.microsoft.com/office/drawing/2014/main" id="{486F61DB-826C-DBDC-CFD8-9CD750DB76E8}"/>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14" name="Graphic 13">
            <a:extLst>
              <a:ext uri="{FF2B5EF4-FFF2-40B4-BE49-F238E27FC236}">
                <a16:creationId xmlns:a16="http://schemas.microsoft.com/office/drawing/2014/main" id="{86E8AA1E-8CFD-F8BF-889B-937D080A75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3610"/>
          <a:stretch/>
        </p:blipFill>
        <p:spPr>
          <a:xfrm>
            <a:off x="70286" y="2666603"/>
            <a:ext cx="11925300" cy="4191001"/>
          </a:xfrm>
          <a:prstGeom prst="rect">
            <a:avLst/>
          </a:prstGeom>
        </p:spPr>
      </p:pic>
    </p:spTree>
    <p:extLst>
      <p:ext uri="{BB962C8B-B14F-4D97-AF65-F5344CB8AC3E}">
        <p14:creationId xmlns:p14="http://schemas.microsoft.com/office/powerpoint/2010/main" val="3867630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orstelen 4 personen 1">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2AE4AC5-B0A3-C2EC-557F-A1E3120C3F43}"/>
              </a:ext>
            </a:extLst>
          </p:cNvPr>
          <p:cNvSpPr/>
          <p:nvPr userDrawn="1"/>
        </p:nvSpPr>
        <p:spPr>
          <a:xfrm>
            <a:off x="0" y="2937914"/>
            <a:ext cx="12192000" cy="3920086"/>
          </a:xfrm>
          <a:prstGeom prst="rect">
            <a:avLst/>
          </a:prstGeom>
          <a:gradFill flip="none" rotWithShape="1">
            <a:gsLst>
              <a:gs pos="0">
                <a:srgbClr val="FF8000"/>
              </a:gs>
              <a:gs pos="38000">
                <a:srgbClr val="FF9D00"/>
              </a:gs>
              <a:gs pos="78000">
                <a:srgbClr val="FF9D00"/>
              </a:gs>
              <a:gs pos="100000">
                <a:srgbClr val="FF8000"/>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tel 4">
            <a:extLst>
              <a:ext uri="{FF2B5EF4-FFF2-40B4-BE49-F238E27FC236}">
                <a16:creationId xmlns:a16="http://schemas.microsoft.com/office/drawing/2014/main" id="{9C096D91-0F3E-44D6-9802-7583122351F4}"/>
              </a:ext>
            </a:extLst>
          </p:cNvPr>
          <p:cNvSpPr>
            <a:spLocks noGrp="1"/>
          </p:cNvSpPr>
          <p:nvPr>
            <p:ph type="title" hasCustomPrompt="1"/>
          </p:nvPr>
        </p:nvSpPr>
        <p:spPr>
          <a:xfrm>
            <a:off x="838200" y="558338"/>
            <a:ext cx="10515600" cy="818696"/>
          </a:xfrm>
          <a:prstGeom prst="rect">
            <a:avLst/>
          </a:prstGeom>
        </p:spPr>
        <p:txBody>
          <a:bodyPr/>
          <a:lstStyle>
            <a:lvl1pPr algn="ctr">
              <a:defRPr>
                <a:solidFill>
                  <a:schemeClr val="tx1"/>
                </a:solidFill>
              </a:defRPr>
            </a:lvl1pPr>
          </a:lstStyle>
          <a:p>
            <a:r>
              <a:rPr lang="nl-NL" dirty="0"/>
              <a:t>Even voorstellen</a:t>
            </a:r>
          </a:p>
        </p:txBody>
      </p:sp>
      <p:sp>
        <p:nvSpPr>
          <p:cNvPr id="20" name="Tijdelijke aanduiding voor tekst 14">
            <a:extLst>
              <a:ext uri="{FF2B5EF4-FFF2-40B4-BE49-F238E27FC236}">
                <a16:creationId xmlns:a16="http://schemas.microsoft.com/office/drawing/2014/main" id="{F1041F28-D74E-485B-8D63-CF7F45095C2E}"/>
              </a:ext>
            </a:extLst>
          </p:cNvPr>
          <p:cNvSpPr>
            <a:spLocks noGrp="1"/>
          </p:cNvSpPr>
          <p:nvPr>
            <p:ph type="body" sz="quarter" idx="11" hasCustomPrompt="1"/>
          </p:nvPr>
        </p:nvSpPr>
        <p:spPr>
          <a:xfrm>
            <a:off x="671053" y="4425132"/>
            <a:ext cx="2709426" cy="441326"/>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9" name="Tijdelijke aanduiding voor tekst 14">
            <a:extLst>
              <a:ext uri="{FF2B5EF4-FFF2-40B4-BE49-F238E27FC236}">
                <a16:creationId xmlns:a16="http://schemas.microsoft.com/office/drawing/2014/main" id="{1B49E57A-8855-4EBF-B5D0-6729B825B269}"/>
              </a:ext>
            </a:extLst>
          </p:cNvPr>
          <p:cNvSpPr>
            <a:spLocks noGrp="1"/>
          </p:cNvSpPr>
          <p:nvPr>
            <p:ph type="body" sz="quarter" idx="14" hasCustomPrompt="1"/>
          </p:nvPr>
        </p:nvSpPr>
        <p:spPr>
          <a:xfrm>
            <a:off x="671053" y="4866457"/>
            <a:ext cx="2709426" cy="441326"/>
          </a:xfrm>
          <a:prstGeom prst="rect">
            <a:avLst/>
          </a:prstGeom>
        </p:spPr>
        <p:txBody>
          <a:bodyPr lIns="0" rIns="0">
            <a:noAutofit/>
          </a:bodyPr>
          <a:lstStyle>
            <a:lvl1pPr marL="0" indent="0" algn="ctr">
              <a:buNone/>
              <a:defRPr sz="1600">
                <a:solidFill>
                  <a:schemeClr val="bg1"/>
                </a:solidFill>
              </a:defRPr>
            </a:lvl1pPr>
          </a:lstStyle>
          <a:p>
            <a:pPr lvl="0"/>
            <a:r>
              <a:rPr lang="nl-NL" dirty="0" err="1"/>
              <a:t>Functie-omschrijving</a:t>
            </a:r>
            <a:endParaRPr lang="nl-NL" dirty="0"/>
          </a:p>
        </p:txBody>
      </p:sp>
      <p:sp>
        <p:nvSpPr>
          <p:cNvPr id="36" name="Tijdelijke aanduiding voor afbeelding 16">
            <a:extLst>
              <a:ext uri="{FF2B5EF4-FFF2-40B4-BE49-F238E27FC236}">
                <a16:creationId xmlns:a16="http://schemas.microsoft.com/office/drawing/2014/main" id="{CBA502ED-A77C-48A0-B0AC-601D41D61D37}"/>
              </a:ext>
            </a:extLst>
          </p:cNvPr>
          <p:cNvSpPr>
            <a:spLocks noGrp="1"/>
          </p:cNvSpPr>
          <p:nvPr>
            <p:ph type="pic" sz="quarter" idx="17" hasCustomPrompt="1"/>
          </p:nvPr>
        </p:nvSpPr>
        <p:spPr>
          <a:xfrm>
            <a:off x="1090806" y="2464728"/>
            <a:ext cx="1819381" cy="1928544"/>
          </a:xfrm>
          <a:prstGeom prst="rect">
            <a:avLst/>
          </a:prstGeom>
          <a:solidFill>
            <a:schemeClr val="bg1">
              <a:lumMod val="95000"/>
            </a:schemeClr>
          </a:solidFill>
        </p:spPr>
        <p:txBody>
          <a:bodyPr>
            <a:noAutofit/>
          </a:bodyPr>
          <a:lstStyle>
            <a:lvl1pPr marL="0" indent="0">
              <a:buNone/>
              <a:defRPr lang="nl-NL" sz="1800" dirty="0"/>
            </a:lvl1pPr>
          </a:lstStyle>
          <a:p>
            <a:r>
              <a:rPr lang="nl-NL" dirty="0"/>
              <a:t>Voeg hier een portretfoto in de vorm van het i-puntje in</a:t>
            </a:r>
          </a:p>
        </p:txBody>
      </p:sp>
      <p:sp>
        <p:nvSpPr>
          <p:cNvPr id="13" name="Tijdelijke aanduiding voor afbeelding 16">
            <a:extLst>
              <a:ext uri="{FF2B5EF4-FFF2-40B4-BE49-F238E27FC236}">
                <a16:creationId xmlns:a16="http://schemas.microsoft.com/office/drawing/2014/main" id="{9C7C3EA6-DF5F-4B43-B3A3-A5DCB874A847}"/>
              </a:ext>
            </a:extLst>
          </p:cNvPr>
          <p:cNvSpPr>
            <a:spLocks noGrp="1"/>
          </p:cNvSpPr>
          <p:nvPr>
            <p:ph type="pic" sz="quarter" idx="18" hasCustomPrompt="1"/>
          </p:nvPr>
        </p:nvSpPr>
        <p:spPr>
          <a:xfrm>
            <a:off x="3867150" y="2464727"/>
            <a:ext cx="1819381" cy="1928545"/>
          </a:xfrm>
          <a:prstGeom prst="rect">
            <a:avLst/>
          </a:prstGeom>
          <a:solidFill>
            <a:schemeClr val="bg1">
              <a:lumMod val="95000"/>
            </a:schemeClr>
          </a:solidFill>
        </p:spPr>
        <p:txBody>
          <a:bodyPr>
            <a:noAutofit/>
          </a:bodyPr>
          <a:lstStyle>
            <a:lvl1pPr marL="0" indent="0">
              <a:buNone/>
              <a:defRPr lang="nl-NL" sz="1800" dirty="0"/>
            </a:lvl1pPr>
          </a:lstStyle>
          <a:p>
            <a:r>
              <a:rPr lang="nl-NL" dirty="0"/>
              <a:t>Voeg hier een portretfoto in de vorm van het i-puntje in</a:t>
            </a:r>
          </a:p>
        </p:txBody>
      </p:sp>
      <p:sp>
        <p:nvSpPr>
          <p:cNvPr id="14" name="Tijdelijke aanduiding voor afbeelding 16">
            <a:extLst>
              <a:ext uri="{FF2B5EF4-FFF2-40B4-BE49-F238E27FC236}">
                <a16:creationId xmlns:a16="http://schemas.microsoft.com/office/drawing/2014/main" id="{5D95A960-AA3B-43B5-B3BE-A285605F4BB1}"/>
              </a:ext>
            </a:extLst>
          </p:cNvPr>
          <p:cNvSpPr>
            <a:spLocks noGrp="1"/>
          </p:cNvSpPr>
          <p:nvPr>
            <p:ph type="pic" sz="quarter" idx="19" hasCustomPrompt="1"/>
          </p:nvPr>
        </p:nvSpPr>
        <p:spPr>
          <a:xfrm>
            <a:off x="6566292" y="2464728"/>
            <a:ext cx="1819381" cy="1928544"/>
          </a:xfrm>
          <a:prstGeom prst="rect">
            <a:avLst/>
          </a:prstGeom>
          <a:solidFill>
            <a:schemeClr val="bg1">
              <a:lumMod val="95000"/>
            </a:schemeClr>
          </a:solidFill>
        </p:spPr>
        <p:txBody>
          <a:bodyPr>
            <a:noAutofit/>
          </a:bodyPr>
          <a:lstStyle>
            <a:lvl1pPr marL="0" indent="0">
              <a:buNone/>
              <a:defRPr lang="nl-NL" sz="1800" dirty="0"/>
            </a:lvl1pPr>
          </a:lstStyle>
          <a:p>
            <a:r>
              <a:rPr lang="nl-NL" dirty="0"/>
              <a:t>Voeg hier een portretfoto in de vorm van het i-puntje in</a:t>
            </a:r>
          </a:p>
        </p:txBody>
      </p:sp>
      <p:sp>
        <p:nvSpPr>
          <p:cNvPr id="15" name="Tijdelijke aanduiding voor afbeelding 16">
            <a:extLst>
              <a:ext uri="{FF2B5EF4-FFF2-40B4-BE49-F238E27FC236}">
                <a16:creationId xmlns:a16="http://schemas.microsoft.com/office/drawing/2014/main" id="{1AE30C41-CA68-4046-9643-C73CDCB509EA}"/>
              </a:ext>
            </a:extLst>
          </p:cNvPr>
          <p:cNvSpPr>
            <a:spLocks noGrp="1"/>
          </p:cNvSpPr>
          <p:nvPr>
            <p:ph type="pic" sz="quarter" idx="20" hasCustomPrompt="1"/>
          </p:nvPr>
        </p:nvSpPr>
        <p:spPr>
          <a:xfrm>
            <a:off x="9253105" y="2464727"/>
            <a:ext cx="1819381" cy="1928545"/>
          </a:xfrm>
          <a:prstGeom prst="rect">
            <a:avLst/>
          </a:prstGeom>
          <a:solidFill>
            <a:schemeClr val="bg1">
              <a:lumMod val="95000"/>
            </a:schemeClr>
          </a:solidFill>
        </p:spPr>
        <p:txBody>
          <a:bodyPr>
            <a:noAutofit/>
          </a:bodyPr>
          <a:lstStyle>
            <a:lvl1pPr marL="0" indent="0">
              <a:buNone/>
              <a:defRPr lang="nl-NL" sz="1800" dirty="0"/>
            </a:lvl1pPr>
          </a:lstStyle>
          <a:p>
            <a:r>
              <a:rPr lang="nl-NL" dirty="0"/>
              <a:t>Voeg hier een portretfoto in de vorm van het i-puntje in</a:t>
            </a:r>
          </a:p>
        </p:txBody>
      </p:sp>
      <p:sp>
        <p:nvSpPr>
          <p:cNvPr id="17" name="Tijdelijke aanduiding voor tekst 14">
            <a:extLst>
              <a:ext uri="{FF2B5EF4-FFF2-40B4-BE49-F238E27FC236}">
                <a16:creationId xmlns:a16="http://schemas.microsoft.com/office/drawing/2014/main" id="{8747A0FE-43D2-423F-A0BD-BF082790ECCE}"/>
              </a:ext>
            </a:extLst>
          </p:cNvPr>
          <p:cNvSpPr>
            <a:spLocks noGrp="1"/>
          </p:cNvSpPr>
          <p:nvPr>
            <p:ph type="body" sz="quarter" idx="21" hasCustomPrompt="1"/>
          </p:nvPr>
        </p:nvSpPr>
        <p:spPr>
          <a:xfrm>
            <a:off x="3388875" y="4425132"/>
            <a:ext cx="2709426" cy="441326"/>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18" name="Tijdelijke aanduiding voor tekst 14">
            <a:extLst>
              <a:ext uri="{FF2B5EF4-FFF2-40B4-BE49-F238E27FC236}">
                <a16:creationId xmlns:a16="http://schemas.microsoft.com/office/drawing/2014/main" id="{2452A0E8-12F6-45ED-AF4B-7EE4D2145D03}"/>
              </a:ext>
            </a:extLst>
          </p:cNvPr>
          <p:cNvSpPr>
            <a:spLocks noGrp="1"/>
          </p:cNvSpPr>
          <p:nvPr>
            <p:ph type="body" sz="quarter" idx="22" hasCustomPrompt="1"/>
          </p:nvPr>
        </p:nvSpPr>
        <p:spPr>
          <a:xfrm>
            <a:off x="3388875" y="4866457"/>
            <a:ext cx="2709426" cy="441326"/>
          </a:xfrm>
          <a:prstGeom prst="rect">
            <a:avLst/>
          </a:prstGeom>
        </p:spPr>
        <p:txBody>
          <a:bodyPr lIns="0" rIns="0">
            <a:noAutofit/>
          </a:bodyPr>
          <a:lstStyle>
            <a:lvl1pPr marL="0" indent="0" algn="ctr">
              <a:buNone/>
              <a:defRPr sz="1600">
                <a:solidFill>
                  <a:schemeClr val="bg1"/>
                </a:solidFill>
              </a:defRPr>
            </a:lvl1pPr>
          </a:lstStyle>
          <a:p>
            <a:pPr lvl="0"/>
            <a:r>
              <a:rPr lang="nl-NL" dirty="0" err="1"/>
              <a:t>Functie-omschrijving</a:t>
            </a:r>
            <a:endParaRPr lang="nl-NL" dirty="0"/>
          </a:p>
        </p:txBody>
      </p:sp>
      <p:sp>
        <p:nvSpPr>
          <p:cNvPr id="19" name="Tijdelijke aanduiding voor tekst 14">
            <a:extLst>
              <a:ext uri="{FF2B5EF4-FFF2-40B4-BE49-F238E27FC236}">
                <a16:creationId xmlns:a16="http://schemas.microsoft.com/office/drawing/2014/main" id="{D8E230ED-D9C9-4E23-B013-107C4CFBA268}"/>
              </a:ext>
            </a:extLst>
          </p:cNvPr>
          <p:cNvSpPr>
            <a:spLocks noGrp="1"/>
          </p:cNvSpPr>
          <p:nvPr>
            <p:ph type="body" sz="quarter" idx="23" hasCustomPrompt="1"/>
          </p:nvPr>
        </p:nvSpPr>
        <p:spPr>
          <a:xfrm>
            <a:off x="6096000" y="4425132"/>
            <a:ext cx="2709426" cy="441326"/>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1" name="Tijdelijke aanduiding voor tekst 14">
            <a:extLst>
              <a:ext uri="{FF2B5EF4-FFF2-40B4-BE49-F238E27FC236}">
                <a16:creationId xmlns:a16="http://schemas.microsoft.com/office/drawing/2014/main" id="{1653B6DE-F066-4772-957D-1BD244E37CD6}"/>
              </a:ext>
            </a:extLst>
          </p:cNvPr>
          <p:cNvSpPr>
            <a:spLocks noGrp="1"/>
          </p:cNvSpPr>
          <p:nvPr>
            <p:ph type="body" sz="quarter" idx="24" hasCustomPrompt="1"/>
          </p:nvPr>
        </p:nvSpPr>
        <p:spPr>
          <a:xfrm>
            <a:off x="6096000" y="4866457"/>
            <a:ext cx="2709426" cy="441326"/>
          </a:xfrm>
          <a:prstGeom prst="rect">
            <a:avLst/>
          </a:prstGeom>
        </p:spPr>
        <p:txBody>
          <a:bodyPr lIns="0" rIns="0">
            <a:noAutofit/>
          </a:bodyPr>
          <a:lstStyle>
            <a:lvl1pPr marL="0" indent="0" algn="ctr">
              <a:buNone/>
              <a:defRPr sz="1600">
                <a:solidFill>
                  <a:schemeClr val="bg1"/>
                </a:solidFill>
              </a:defRPr>
            </a:lvl1pPr>
          </a:lstStyle>
          <a:p>
            <a:pPr lvl="0"/>
            <a:r>
              <a:rPr lang="nl-NL" dirty="0" err="1"/>
              <a:t>Functie-omschrijving</a:t>
            </a:r>
            <a:endParaRPr lang="nl-NL" dirty="0"/>
          </a:p>
        </p:txBody>
      </p:sp>
      <p:sp>
        <p:nvSpPr>
          <p:cNvPr id="22" name="Tijdelijke aanduiding voor tekst 14">
            <a:extLst>
              <a:ext uri="{FF2B5EF4-FFF2-40B4-BE49-F238E27FC236}">
                <a16:creationId xmlns:a16="http://schemas.microsoft.com/office/drawing/2014/main" id="{995F8B97-5CC2-4596-9600-808426B6D243}"/>
              </a:ext>
            </a:extLst>
          </p:cNvPr>
          <p:cNvSpPr>
            <a:spLocks noGrp="1"/>
          </p:cNvSpPr>
          <p:nvPr>
            <p:ph type="body" sz="quarter" idx="25" hasCustomPrompt="1"/>
          </p:nvPr>
        </p:nvSpPr>
        <p:spPr>
          <a:xfrm>
            <a:off x="8805426" y="4425132"/>
            <a:ext cx="2709426" cy="441326"/>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3" name="Tijdelijke aanduiding voor tekst 14">
            <a:extLst>
              <a:ext uri="{FF2B5EF4-FFF2-40B4-BE49-F238E27FC236}">
                <a16:creationId xmlns:a16="http://schemas.microsoft.com/office/drawing/2014/main" id="{90D9D98B-91C6-4989-8508-1E968C6AE13E}"/>
              </a:ext>
            </a:extLst>
          </p:cNvPr>
          <p:cNvSpPr>
            <a:spLocks noGrp="1"/>
          </p:cNvSpPr>
          <p:nvPr>
            <p:ph type="body" sz="quarter" idx="26" hasCustomPrompt="1"/>
          </p:nvPr>
        </p:nvSpPr>
        <p:spPr>
          <a:xfrm>
            <a:off x="8805426" y="4866457"/>
            <a:ext cx="2709426" cy="441326"/>
          </a:xfrm>
          <a:prstGeom prst="rect">
            <a:avLst/>
          </a:prstGeom>
        </p:spPr>
        <p:txBody>
          <a:bodyPr lIns="0" rIns="0">
            <a:noAutofit/>
          </a:bodyPr>
          <a:lstStyle>
            <a:lvl1pPr marL="0" indent="0" algn="ctr">
              <a:buNone/>
              <a:defRPr sz="1600">
                <a:solidFill>
                  <a:schemeClr val="bg1"/>
                </a:solidFill>
              </a:defRPr>
            </a:lvl1pPr>
          </a:lstStyle>
          <a:p>
            <a:pPr lvl="0"/>
            <a:r>
              <a:rPr lang="nl-NL" dirty="0" err="1"/>
              <a:t>Functie-omschrijving</a:t>
            </a:r>
            <a:endParaRPr lang="nl-NL" dirty="0"/>
          </a:p>
        </p:txBody>
      </p:sp>
      <p:sp>
        <p:nvSpPr>
          <p:cNvPr id="26" name="Vrije vorm: vorm 25">
            <a:extLst>
              <a:ext uri="{FF2B5EF4-FFF2-40B4-BE49-F238E27FC236}">
                <a16:creationId xmlns:a16="http://schemas.microsoft.com/office/drawing/2014/main" id="{63D5DBB6-3CE2-01A5-35A9-8203496171D1}"/>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25" name="Graphic 24">
            <a:extLst>
              <a:ext uri="{FF2B5EF4-FFF2-40B4-BE49-F238E27FC236}">
                <a16:creationId xmlns:a16="http://schemas.microsoft.com/office/drawing/2014/main" id="{EB189A36-EF07-E393-999E-9586A87A36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63609"/>
          <a:stretch/>
        </p:blipFill>
        <p:spPr>
          <a:xfrm>
            <a:off x="70286" y="2666604"/>
            <a:ext cx="11925300" cy="4191396"/>
          </a:xfrm>
          <a:prstGeom prst="rect">
            <a:avLst/>
          </a:prstGeom>
        </p:spPr>
      </p:pic>
    </p:spTree>
    <p:extLst>
      <p:ext uri="{BB962C8B-B14F-4D97-AF65-F5344CB8AC3E}">
        <p14:creationId xmlns:p14="http://schemas.microsoft.com/office/powerpoint/2010/main" val="3098249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oorstelen 3 personen - 2">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99F4E77C-34C0-E3BC-E0E2-8C5D725CA095}"/>
              </a:ext>
            </a:extLst>
          </p:cNvPr>
          <p:cNvSpPr/>
          <p:nvPr userDrawn="1"/>
        </p:nvSpPr>
        <p:spPr>
          <a:xfrm>
            <a:off x="141924" y="2937914"/>
            <a:ext cx="11912918" cy="3774432"/>
          </a:xfrm>
          <a:prstGeom prst="rect">
            <a:avLst/>
          </a:prstGeom>
          <a:gradFill flip="none" rotWithShape="1">
            <a:gsLst>
              <a:gs pos="0">
                <a:srgbClr val="FF8000"/>
              </a:gs>
              <a:gs pos="38000">
                <a:srgbClr val="FF9D00"/>
              </a:gs>
              <a:gs pos="78000">
                <a:srgbClr val="FF9D00"/>
              </a:gs>
              <a:gs pos="100000">
                <a:srgbClr val="FF8000"/>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jdelijke aanduiding voor tekst 14">
            <a:extLst>
              <a:ext uri="{FF2B5EF4-FFF2-40B4-BE49-F238E27FC236}">
                <a16:creationId xmlns:a16="http://schemas.microsoft.com/office/drawing/2014/main" id="{F1041F28-D74E-485B-8D63-CF7F45095C2E}"/>
              </a:ext>
            </a:extLst>
          </p:cNvPr>
          <p:cNvSpPr>
            <a:spLocks noGrp="1"/>
          </p:cNvSpPr>
          <p:nvPr>
            <p:ph type="body" sz="quarter" idx="11" hasCustomPrompt="1"/>
          </p:nvPr>
        </p:nvSpPr>
        <p:spPr>
          <a:xfrm>
            <a:off x="948510" y="4653454"/>
            <a:ext cx="3381752" cy="441325"/>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7" name="Tijdelijke aanduiding voor tekst 14">
            <a:extLst>
              <a:ext uri="{FF2B5EF4-FFF2-40B4-BE49-F238E27FC236}">
                <a16:creationId xmlns:a16="http://schemas.microsoft.com/office/drawing/2014/main" id="{39A78196-7A89-4A66-9EC2-3F66ECE5F2CE}"/>
              </a:ext>
            </a:extLst>
          </p:cNvPr>
          <p:cNvSpPr>
            <a:spLocks noGrp="1"/>
          </p:cNvSpPr>
          <p:nvPr>
            <p:ph type="body" sz="quarter" idx="12" hasCustomPrompt="1"/>
          </p:nvPr>
        </p:nvSpPr>
        <p:spPr>
          <a:xfrm>
            <a:off x="4405123" y="4653454"/>
            <a:ext cx="3381752" cy="441325"/>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8" name="Tijdelijke aanduiding voor tekst 14">
            <a:extLst>
              <a:ext uri="{FF2B5EF4-FFF2-40B4-BE49-F238E27FC236}">
                <a16:creationId xmlns:a16="http://schemas.microsoft.com/office/drawing/2014/main" id="{967DF98F-1381-4DA7-A5F3-835155006B6C}"/>
              </a:ext>
            </a:extLst>
          </p:cNvPr>
          <p:cNvSpPr>
            <a:spLocks noGrp="1"/>
          </p:cNvSpPr>
          <p:nvPr>
            <p:ph type="body" sz="quarter" idx="13" hasCustomPrompt="1"/>
          </p:nvPr>
        </p:nvSpPr>
        <p:spPr>
          <a:xfrm>
            <a:off x="7861737" y="4653454"/>
            <a:ext cx="3381752" cy="441325"/>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9" name="Tijdelijke aanduiding voor tekst 14">
            <a:extLst>
              <a:ext uri="{FF2B5EF4-FFF2-40B4-BE49-F238E27FC236}">
                <a16:creationId xmlns:a16="http://schemas.microsoft.com/office/drawing/2014/main" id="{1B49E57A-8855-4EBF-B5D0-6729B825B269}"/>
              </a:ext>
            </a:extLst>
          </p:cNvPr>
          <p:cNvSpPr>
            <a:spLocks noGrp="1"/>
          </p:cNvSpPr>
          <p:nvPr>
            <p:ph type="body" sz="quarter" idx="14" hasCustomPrompt="1"/>
          </p:nvPr>
        </p:nvSpPr>
        <p:spPr>
          <a:xfrm>
            <a:off x="948510" y="5094779"/>
            <a:ext cx="3381752" cy="441325"/>
          </a:xfrm>
          <a:prstGeom prst="rect">
            <a:avLst/>
          </a:prstGeom>
        </p:spPr>
        <p:txBody>
          <a:bodyPr lIns="0" rIns="0">
            <a:noAutofit/>
          </a:bodyPr>
          <a:lstStyle>
            <a:lvl1pPr marL="0" indent="0" algn="ctr">
              <a:buNone/>
              <a:defRPr sz="1800">
                <a:solidFill>
                  <a:schemeClr val="bg1"/>
                </a:solidFill>
              </a:defRPr>
            </a:lvl1pPr>
          </a:lstStyle>
          <a:p>
            <a:pPr lvl="0"/>
            <a:r>
              <a:rPr lang="nl-NL" dirty="0" err="1"/>
              <a:t>Functie-omschrijving</a:t>
            </a:r>
            <a:endParaRPr lang="nl-NL" dirty="0"/>
          </a:p>
        </p:txBody>
      </p:sp>
      <p:sp>
        <p:nvSpPr>
          <p:cNvPr id="30" name="Tijdelijke aanduiding voor tekst 14">
            <a:extLst>
              <a:ext uri="{FF2B5EF4-FFF2-40B4-BE49-F238E27FC236}">
                <a16:creationId xmlns:a16="http://schemas.microsoft.com/office/drawing/2014/main" id="{2178A61D-AC46-4F73-978B-904788A6DF12}"/>
              </a:ext>
            </a:extLst>
          </p:cNvPr>
          <p:cNvSpPr>
            <a:spLocks noGrp="1"/>
          </p:cNvSpPr>
          <p:nvPr>
            <p:ph type="body" sz="quarter" idx="15" hasCustomPrompt="1"/>
          </p:nvPr>
        </p:nvSpPr>
        <p:spPr>
          <a:xfrm>
            <a:off x="4405123" y="5094779"/>
            <a:ext cx="3381752" cy="441325"/>
          </a:xfrm>
          <a:prstGeom prst="rect">
            <a:avLst/>
          </a:prstGeom>
        </p:spPr>
        <p:txBody>
          <a:bodyPr lIns="0" rIns="0">
            <a:noAutofit/>
          </a:bodyPr>
          <a:lstStyle>
            <a:lvl1pPr marL="0" indent="0" algn="ctr">
              <a:buNone/>
              <a:defRPr sz="1800">
                <a:solidFill>
                  <a:schemeClr val="bg1"/>
                </a:solidFill>
              </a:defRPr>
            </a:lvl1pPr>
          </a:lstStyle>
          <a:p>
            <a:pPr lvl="0"/>
            <a:r>
              <a:rPr lang="nl-NL" dirty="0" err="1"/>
              <a:t>Functie-omschrijving</a:t>
            </a:r>
            <a:endParaRPr lang="nl-NL" dirty="0"/>
          </a:p>
        </p:txBody>
      </p:sp>
      <p:sp>
        <p:nvSpPr>
          <p:cNvPr id="31" name="Tijdelijke aanduiding voor tekst 14">
            <a:extLst>
              <a:ext uri="{FF2B5EF4-FFF2-40B4-BE49-F238E27FC236}">
                <a16:creationId xmlns:a16="http://schemas.microsoft.com/office/drawing/2014/main" id="{384B5D91-E719-4C74-AB2E-84841BDB1851}"/>
              </a:ext>
            </a:extLst>
          </p:cNvPr>
          <p:cNvSpPr>
            <a:spLocks noGrp="1"/>
          </p:cNvSpPr>
          <p:nvPr>
            <p:ph type="body" sz="quarter" idx="16" hasCustomPrompt="1"/>
          </p:nvPr>
        </p:nvSpPr>
        <p:spPr>
          <a:xfrm>
            <a:off x="7861737" y="5094779"/>
            <a:ext cx="3381752" cy="441325"/>
          </a:xfrm>
          <a:prstGeom prst="rect">
            <a:avLst/>
          </a:prstGeom>
        </p:spPr>
        <p:txBody>
          <a:bodyPr lIns="0" rIns="0">
            <a:noAutofit/>
          </a:bodyPr>
          <a:lstStyle>
            <a:lvl1pPr marL="0" indent="0" algn="ctr">
              <a:buNone/>
              <a:defRPr sz="1800">
                <a:solidFill>
                  <a:schemeClr val="bg1"/>
                </a:solidFill>
              </a:defRPr>
            </a:lvl1pPr>
          </a:lstStyle>
          <a:p>
            <a:pPr lvl="0"/>
            <a:r>
              <a:rPr lang="nl-NL" dirty="0" err="1"/>
              <a:t>Functie-omschrijving</a:t>
            </a:r>
            <a:endParaRPr lang="nl-NL" dirty="0"/>
          </a:p>
        </p:txBody>
      </p:sp>
      <p:sp>
        <p:nvSpPr>
          <p:cNvPr id="36" name="Tijdelijke aanduiding voor afbeelding 16">
            <a:extLst>
              <a:ext uri="{FF2B5EF4-FFF2-40B4-BE49-F238E27FC236}">
                <a16:creationId xmlns:a16="http://schemas.microsoft.com/office/drawing/2014/main" id="{CBA502ED-A77C-48A0-B0AC-601D41D61D37}"/>
              </a:ext>
            </a:extLst>
          </p:cNvPr>
          <p:cNvSpPr>
            <a:spLocks noGrp="1"/>
          </p:cNvSpPr>
          <p:nvPr>
            <p:ph type="pic" sz="quarter" idx="17" hasCustomPrompt="1"/>
          </p:nvPr>
        </p:nvSpPr>
        <p:spPr>
          <a:xfrm>
            <a:off x="1369598" y="2204544"/>
            <a:ext cx="2448000" cy="2448910"/>
          </a:xfrm>
          <a:prstGeom prst="rect">
            <a:avLst/>
          </a:prstGeom>
          <a:solidFill>
            <a:schemeClr val="bg1">
              <a:lumMod val="95000"/>
            </a:schemeClr>
          </a:solidFill>
        </p:spPr>
        <p:txBody>
          <a:bodyPr/>
          <a:lstStyle>
            <a:lvl1pPr marL="0" indent="0">
              <a:buNone/>
              <a:defRPr lang="nl-NL" dirty="0"/>
            </a:lvl1pPr>
          </a:lstStyle>
          <a:p>
            <a:r>
              <a:rPr lang="nl-NL" dirty="0"/>
              <a:t>Voeg hier een portretfoto in de vorm van het i-puntje in</a:t>
            </a:r>
          </a:p>
        </p:txBody>
      </p:sp>
      <p:sp>
        <p:nvSpPr>
          <p:cNvPr id="37" name="Tijdelijke aanduiding voor afbeelding 16">
            <a:extLst>
              <a:ext uri="{FF2B5EF4-FFF2-40B4-BE49-F238E27FC236}">
                <a16:creationId xmlns:a16="http://schemas.microsoft.com/office/drawing/2014/main" id="{E3DA9D7A-BAD7-42E5-B5FA-FC8BF0071736}"/>
              </a:ext>
            </a:extLst>
          </p:cNvPr>
          <p:cNvSpPr>
            <a:spLocks noGrp="1"/>
          </p:cNvSpPr>
          <p:nvPr>
            <p:ph type="pic" sz="quarter" idx="18" hasCustomPrompt="1"/>
          </p:nvPr>
        </p:nvSpPr>
        <p:spPr>
          <a:xfrm>
            <a:off x="4826212" y="2204544"/>
            <a:ext cx="2448000" cy="2448910"/>
          </a:xfrm>
          <a:prstGeom prst="rect">
            <a:avLst/>
          </a:prstGeom>
          <a:solidFill>
            <a:schemeClr val="bg1">
              <a:lumMod val="95000"/>
            </a:schemeClr>
          </a:solidFill>
        </p:spPr>
        <p:txBody>
          <a:bodyPr/>
          <a:lstStyle>
            <a:lvl1pPr marL="0" indent="0">
              <a:buNone/>
              <a:defRPr lang="nl-NL" dirty="0"/>
            </a:lvl1pPr>
          </a:lstStyle>
          <a:p>
            <a:r>
              <a:rPr lang="nl-NL" dirty="0"/>
              <a:t>Voeg hier een portretfoto in de vorm van het i-puntje in</a:t>
            </a:r>
          </a:p>
        </p:txBody>
      </p:sp>
      <p:sp>
        <p:nvSpPr>
          <p:cNvPr id="38" name="Tijdelijke aanduiding voor afbeelding 16">
            <a:extLst>
              <a:ext uri="{FF2B5EF4-FFF2-40B4-BE49-F238E27FC236}">
                <a16:creationId xmlns:a16="http://schemas.microsoft.com/office/drawing/2014/main" id="{D93AD689-08BB-4DD0-A199-43AA65C5BB1D}"/>
              </a:ext>
            </a:extLst>
          </p:cNvPr>
          <p:cNvSpPr>
            <a:spLocks noGrp="1"/>
          </p:cNvSpPr>
          <p:nvPr>
            <p:ph type="pic" sz="quarter" idx="19" hasCustomPrompt="1"/>
          </p:nvPr>
        </p:nvSpPr>
        <p:spPr>
          <a:xfrm>
            <a:off x="8282825" y="2204544"/>
            <a:ext cx="2448000" cy="2448910"/>
          </a:xfrm>
          <a:prstGeom prst="rect">
            <a:avLst/>
          </a:prstGeom>
          <a:solidFill>
            <a:schemeClr val="bg1">
              <a:lumMod val="95000"/>
            </a:schemeClr>
          </a:solidFill>
        </p:spPr>
        <p:txBody>
          <a:bodyPr/>
          <a:lstStyle>
            <a:lvl1pPr marL="0" indent="0">
              <a:buNone/>
              <a:defRPr lang="nl-NL" dirty="0"/>
            </a:lvl1pPr>
          </a:lstStyle>
          <a:p>
            <a:r>
              <a:rPr lang="nl-NL" dirty="0"/>
              <a:t>Voeg hier een portretfoto in de vorm van het i-puntje in</a:t>
            </a:r>
          </a:p>
        </p:txBody>
      </p:sp>
      <p:sp>
        <p:nvSpPr>
          <p:cNvPr id="16" name="Titel 4">
            <a:extLst>
              <a:ext uri="{FF2B5EF4-FFF2-40B4-BE49-F238E27FC236}">
                <a16:creationId xmlns:a16="http://schemas.microsoft.com/office/drawing/2014/main" id="{10AEF738-E60D-5B24-8934-BC1A575F4982}"/>
              </a:ext>
            </a:extLst>
          </p:cNvPr>
          <p:cNvSpPr>
            <a:spLocks noGrp="1"/>
          </p:cNvSpPr>
          <p:nvPr>
            <p:ph type="title" hasCustomPrompt="1"/>
          </p:nvPr>
        </p:nvSpPr>
        <p:spPr>
          <a:xfrm>
            <a:off x="838200" y="558338"/>
            <a:ext cx="10515600" cy="818696"/>
          </a:xfrm>
          <a:prstGeom prst="rect">
            <a:avLst/>
          </a:prstGeom>
        </p:spPr>
        <p:txBody>
          <a:bodyPr/>
          <a:lstStyle>
            <a:lvl1pPr algn="ctr">
              <a:defRPr>
                <a:solidFill>
                  <a:schemeClr val="tx1"/>
                </a:solidFill>
              </a:defRPr>
            </a:lvl1pPr>
          </a:lstStyle>
          <a:p>
            <a:r>
              <a:rPr lang="nl-NL" dirty="0"/>
              <a:t>Even voorstellen</a:t>
            </a:r>
          </a:p>
        </p:txBody>
      </p:sp>
      <p:pic>
        <p:nvPicPr>
          <p:cNvPr id="17" name="Graphic 16">
            <a:extLst>
              <a:ext uri="{FF2B5EF4-FFF2-40B4-BE49-F238E27FC236}">
                <a16:creationId xmlns:a16="http://schemas.microsoft.com/office/drawing/2014/main" id="{D337DF76-60DC-D59D-F738-6067EF7826D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3607"/>
          <a:stretch/>
        </p:blipFill>
        <p:spPr>
          <a:xfrm>
            <a:off x="70286" y="2666603"/>
            <a:ext cx="11925300" cy="4191397"/>
          </a:xfrm>
          <a:prstGeom prst="rect">
            <a:avLst/>
          </a:prstGeom>
        </p:spPr>
      </p:pic>
    </p:spTree>
    <p:extLst>
      <p:ext uri="{BB962C8B-B14F-4D97-AF65-F5344CB8AC3E}">
        <p14:creationId xmlns:p14="http://schemas.microsoft.com/office/powerpoint/2010/main" val="2689508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oorstelen 2 personen - 1">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0B824BE-52C9-083A-F5A3-8DA6769D45C6}"/>
              </a:ext>
            </a:extLst>
          </p:cNvPr>
          <p:cNvSpPr/>
          <p:nvPr userDrawn="1"/>
        </p:nvSpPr>
        <p:spPr>
          <a:xfrm>
            <a:off x="0" y="2937914"/>
            <a:ext cx="12192000" cy="3920086"/>
          </a:xfrm>
          <a:prstGeom prst="rect">
            <a:avLst/>
          </a:prstGeom>
          <a:gradFill flip="none" rotWithShape="1">
            <a:gsLst>
              <a:gs pos="0">
                <a:srgbClr val="FF8000"/>
              </a:gs>
              <a:gs pos="38000">
                <a:srgbClr val="FF9D00"/>
              </a:gs>
              <a:gs pos="78000">
                <a:srgbClr val="FF9D00"/>
              </a:gs>
              <a:gs pos="100000">
                <a:srgbClr val="FF8000"/>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ijdelijke aanduiding voor tekst 14">
            <a:extLst>
              <a:ext uri="{FF2B5EF4-FFF2-40B4-BE49-F238E27FC236}">
                <a16:creationId xmlns:a16="http://schemas.microsoft.com/office/drawing/2014/main" id="{F1041F28-D74E-485B-8D63-CF7F45095C2E}"/>
              </a:ext>
            </a:extLst>
          </p:cNvPr>
          <p:cNvSpPr>
            <a:spLocks noGrp="1"/>
          </p:cNvSpPr>
          <p:nvPr>
            <p:ph type="body" sz="quarter" idx="11" hasCustomPrompt="1"/>
          </p:nvPr>
        </p:nvSpPr>
        <p:spPr>
          <a:xfrm>
            <a:off x="2651184" y="4776424"/>
            <a:ext cx="3381752" cy="441325"/>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7" name="Tijdelijke aanduiding voor tekst 14">
            <a:extLst>
              <a:ext uri="{FF2B5EF4-FFF2-40B4-BE49-F238E27FC236}">
                <a16:creationId xmlns:a16="http://schemas.microsoft.com/office/drawing/2014/main" id="{39A78196-7A89-4A66-9EC2-3F66ECE5F2CE}"/>
              </a:ext>
            </a:extLst>
          </p:cNvPr>
          <p:cNvSpPr>
            <a:spLocks noGrp="1"/>
          </p:cNvSpPr>
          <p:nvPr>
            <p:ph type="body" sz="quarter" idx="12" hasCustomPrompt="1"/>
          </p:nvPr>
        </p:nvSpPr>
        <p:spPr>
          <a:xfrm>
            <a:off x="6107797" y="4776424"/>
            <a:ext cx="3381752" cy="441325"/>
          </a:xfrm>
          <a:prstGeom prst="rect">
            <a:avLst/>
          </a:prstGeom>
        </p:spPr>
        <p:txBody>
          <a:bodyPr lIns="0" rIns="0" anchor="b">
            <a:noAutofit/>
          </a:bodyPr>
          <a:lstStyle>
            <a:lvl1pPr marL="0" indent="0" algn="ctr">
              <a:buNone/>
              <a:defRPr sz="1800" b="1">
                <a:solidFill>
                  <a:schemeClr val="bg1"/>
                </a:solidFill>
              </a:defRPr>
            </a:lvl1pPr>
          </a:lstStyle>
          <a:p>
            <a:pPr lvl="0"/>
            <a:r>
              <a:rPr lang="nl-NL" dirty="0"/>
              <a:t>Voornaam Achternaam</a:t>
            </a:r>
          </a:p>
        </p:txBody>
      </p:sp>
      <p:sp>
        <p:nvSpPr>
          <p:cNvPr id="29" name="Tijdelijke aanduiding voor tekst 14">
            <a:extLst>
              <a:ext uri="{FF2B5EF4-FFF2-40B4-BE49-F238E27FC236}">
                <a16:creationId xmlns:a16="http://schemas.microsoft.com/office/drawing/2014/main" id="{1B49E57A-8855-4EBF-B5D0-6729B825B269}"/>
              </a:ext>
            </a:extLst>
          </p:cNvPr>
          <p:cNvSpPr>
            <a:spLocks noGrp="1"/>
          </p:cNvSpPr>
          <p:nvPr>
            <p:ph type="body" sz="quarter" idx="14" hasCustomPrompt="1"/>
          </p:nvPr>
        </p:nvSpPr>
        <p:spPr>
          <a:xfrm>
            <a:off x="2651184" y="5217749"/>
            <a:ext cx="3381752" cy="441325"/>
          </a:xfrm>
          <a:prstGeom prst="rect">
            <a:avLst/>
          </a:prstGeom>
        </p:spPr>
        <p:txBody>
          <a:bodyPr lIns="0" rIns="0">
            <a:noAutofit/>
          </a:bodyPr>
          <a:lstStyle>
            <a:lvl1pPr marL="0" indent="0" algn="ctr">
              <a:buNone/>
              <a:defRPr sz="1800">
                <a:solidFill>
                  <a:schemeClr val="bg1"/>
                </a:solidFill>
              </a:defRPr>
            </a:lvl1pPr>
          </a:lstStyle>
          <a:p>
            <a:pPr lvl="0"/>
            <a:r>
              <a:rPr lang="nl-NL" dirty="0" err="1"/>
              <a:t>Functie-omschrijving</a:t>
            </a:r>
            <a:endParaRPr lang="nl-NL" dirty="0"/>
          </a:p>
        </p:txBody>
      </p:sp>
      <p:sp>
        <p:nvSpPr>
          <p:cNvPr id="30" name="Tijdelijke aanduiding voor tekst 14">
            <a:extLst>
              <a:ext uri="{FF2B5EF4-FFF2-40B4-BE49-F238E27FC236}">
                <a16:creationId xmlns:a16="http://schemas.microsoft.com/office/drawing/2014/main" id="{2178A61D-AC46-4F73-978B-904788A6DF12}"/>
              </a:ext>
            </a:extLst>
          </p:cNvPr>
          <p:cNvSpPr>
            <a:spLocks noGrp="1"/>
          </p:cNvSpPr>
          <p:nvPr>
            <p:ph type="body" sz="quarter" idx="15" hasCustomPrompt="1"/>
          </p:nvPr>
        </p:nvSpPr>
        <p:spPr>
          <a:xfrm>
            <a:off x="6107797" y="5217749"/>
            <a:ext cx="3381752" cy="441325"/>
          </a:xfrm>
          <a:prstGeom prst="rect">
            <a:avLst/>
          </a:prstGeom>
        </p:spPr>
        <p:txBody>
          <a:bodyPr lIns="0" rIns="0">
            <a:noAutofit/>
          </a:bodyPr>
          <a:lstStyle>
            <a:lvl1pPr marL="0" indent="0" algn="ctr">
              <a:buNone/>
              <a:defRPr sz="1800">
                <a:solidFill>
                  <a:schemeClr val="bg1"/>
                </a:solidFill>
              </a:defRPr>
            </a:lvl1pPr>
          </a:lstStyle>
          <a:p>
            <a:pPr lvl="0"/>
            <a:r>
              <a:rPr lang="nl-NL" dirty="0" err="1"/>
              <a:t>Functie-omschrijving</a:t>
            </a:r>
            <a:endParaRPr lang="nl-NL" dirty="0"/>
          </a:p>
        </p:txBody>
      </p:sp>
      <p:sp>
        <p:nvSpPr>
          <p:cNvPr id="36" name="Tijdelijke aanduiding voor afbeelding 16">
            <a:extLst>
              <a:ext uri="{FF2B5EF4-FFF2-40B4-BE49-F238E27FC236}">
                <a16:creationId xmlns:a16="http://schemas.microsoft.com/office/drawing/2014/main" id="{CBA502ED-A77C-48A0-B0AC-601D41D61D37}"/>
              </a:ext>
            </a:extLst>
          </p:cNvPr>
          <p:cNvSpPr>
            <a:spLocks noGrp="1"/>
          </p:cNvSpPr>
          <p:nvPr>
            <p:ph type="pic" sz="quarter" idx="17" hasCustomPrompt="1"/>
          </p:nvPr>
        </p:nvSpPr>
        <p:spPr>
          <a:xfrm>
            <a:off x="3097904" y="2293599"/>
            <a:ext cx="2448000" cy="2448910"/>
          </a:xfrm>
          <a:prstGeom prst="rect">
            <a:avLst/>
          </a:prstGeom>
          <a:solidFill>
            <a:schemeClr val="bg1">
              <a:lumMod val="95000"/>
            </a:schemeClr>
          </a:solidFill>
        </p:spPr>
        <p:txBody>
          <a:bodyPr/>
          <a:lstStyle>
            <a:lvl1pPr marL="0" indent="0">
              <a:buNone/>
              <a:defRPr lang="nl-NL" dirty="0"/>
            </a:lvl1pPr>
          </a:lstStyle>
          <a:p>
            <a:r>
              <a:rPr lang="nl-NL" dirty="0"/>
              <a:t>Voeg hier een portretfoto in de vorm van het i-puntje in</a:t>
            </a:r>
          </a:p>
        </p:txBody>
      </p:sp>
      <p:sp>
        <p:nvSpPr>
          <p:cNvPr id="37" name="Tijdelijke aanduiding voor afbeelding 16">
            <a:extLst>
              <a:ext uri="{FF2B5EF4-FFF2-40B4-BE49-F238E27FC236}">
                <a16:creationId xmlns:a16="http://schemas.microsoft.com/office/drawing/2014/main" id="{E3DA9D7A-BAD7-42E5-B5FA-FC8BF0071736}"/>
              </a:ext>
            </a:extLst>
          </p:cNvPr>
          <p:cNvSpPr>
            <a:spLocks noGrp="1"/>
          </p:cNvSpPr>
          <p:nvPr>
            <p:ph type="pic" sz="quarter" idx="18" hasCustomPrompt="1"/>
          </p:nvPr>
        </p:nvSpPr>
        <p:spPr>
          <a:xfrm>
            <a:off x="6554518" y="2293599"/>
            <a:ext cx="2448000" cy="2448910"/>
          </a:xfrm>
          <a:prstGeom prst="rect">
            <a:avLst/>
          </a:prstGeom>
          <a:solidFill>
            <a:schemeClr val="bg1">
              <a:lumMod val="95000"/>
            </a:schemeClr>
          </a:solidFill>
        </p:spPr>
        <p:txBody>
          <a:bodyPr/>
          <a:lstStyle>
            <a:lvl1pPr marL="0" indent="0">
              <a:buNone/>
              <a:defRPr lang="nl-NL" dirty="0"/>
            </a:lvl1pPr>
          </a:lstStyle>
          <a:p>
            <a:r>
              <a:rPr lang="nl-NL" dirty="0"/>
              <a:t>Voeg hier een portretfoto in de vorm van het i-puntje in</a:t>
            </a:r>
          </a:p>
        </p:txBody>
      </p:sp>
      <p:sp>
        <p:nvSpPr>
          <p:cNvPr id="12" name="Titel 4">
            <a:extLst>
              <a:ext uri="{FF2B5EF4-FFF2-40B4-BE49-F238E27FC236}">
                <a16:creationId xmlns:a16="http://schemas.microsoft.com/office/drawing/2014/main" id="{A99E2441-EA88-424A-1F2E-06CA8A03A387}"/>
              </a:ext>
            </a:extLst>
          </p:cNvPr>
          <p:cNvSpPr>
            <a:spLocks noGrp="1"/>
          </p:cNvSpPr>
          <p:nvPr>
            <p:ph type="title" hasCustomPrompt="1"/>
          </p:nvPr>
        </p:nvSpPr>
        <p:spPr>
          <a:xfrm>
            <a:off x="838200" y="558338"/>
            <a:ext cx="10515600" cy="818696"/>
          </a:xfrm>
          <a:prstGeom prst="rect">
            <a:avLst/>
          </a:prstGeom>
        </p:spPr>
        <p:txBody>
          <a:bodyPr/>
          <a:lstStyle>
            <a:lvl1pPr algn="ctr">
              <a:defRPr>
                <a:solidFill>
                  <a:schemeClr val="tx1"/>
                </a:solidFill>
              </a:defRPr>
            </a:lvl1pPr>
          </a:lstStyle>
          <a:p>
            <a:r>
              <a:rPr lang="nl-NL" dirty="0"/>
              <a:t>Even voorstellen</a:t>
            </a:r>
          </a:p>
        </p:txBody>
      </p:sp>
      <p:sp>
        <p:nvSpPr>
          <p:cNvPr id="13" name="Vrije vorm: vorm 12">
            <a:extLst>
              <a:ext uri="{FF2B5EF4-FFF2-40B4-BE49-F238E27FC236}">
                <a16:creationId xmlns:a16="http://schemas.microsoft.com/office/drawing/2014/main" id="{062C8A1C-89BF-27CA-D708-DB5F526D9F4F}"/>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5" name="Graphic 4">
            <a:extLst>
              <a:ext uri="{FF2B5EF4-FFF2-40B4-BE49-F238E27FC236}">
                <a16:creationId xmlns:a16="http://schemas.microsoft.com/office/drawing/2014/main" id="{69C8F388-E179-D43C-4C28-C0C390B0F4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63607"/>
          <a:stretch/>
        </p:blipFill>
        <p:spPr>
          <a:xfrm>
            <a:off x="70286" y="2666603"/>
            <a:ext cx="11925300" cy="4191397"/>
          </a:xfrm>
          <a:prstGeom prst="rect">
            <a:avLst/>
          </a:prstGeom>
        </p:spPr>
      </p:pic>
    </p:spTree>
    <p:extLst>
      <p:ext uri="{BB962C8B-B14F-4D97-AF65-F5344CB8AC3E}">
        <p14:creationId xmlns:p14="http://schemas.microsoft.com/office/powerpoint/2010/main" val="3870377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rkwijze 2">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BD3260B-3714-F84C-BB9A-1C22A3866C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tekst 2">
            <a:extLst>
              <a:ext uri="{FF2B5EF4-FFF2-40B4-BE49-F238E27FC236}">
                <a16:creationId xmlns:a16="http://schemas.microsoft.com/office/drawing/2014/main" id="{24D43D7D-A9CF-4DF5-93E6-72D95DFDD495}"/>
              </a:ext>
            </a:extLst>
          </p:cNvPr>
          <p:cNvSpPr>
            <a:spLocks noGrp="1"/>
          </p:cNvSpPr>
          <p:nvPr>
            <p:ph type="body" sz="quarter" idx="12" hasCustomPrompt="1"/>
          </p:nvPr>
        </p:nvSpPr>
        <p:spPr>
          <a:xfrm>
            <a:off x="1011219" y="1930400"/>
            <a:ext cx="1987569" cy="570155"/>
          </a:xfrm>
        </p:spPr>
        <p:txBody>
          <a:bodyPr lIns="0" tIns="0" rIns="0" bIns="0" anchor="b" anchorCtr="0">
            <a:noAutofit/>
          </a:bodyPr>
          <a:lstStyle>
            <a:lvl1pPr marL="0" indent="0">
              <a:lnSpc>
                <a:spcPct val="100000"/>
              </a:lnSpc>
              <a:spcBef>
                <a:spcPts val="0"/>
              </a:spcBef>
              <a:buNone/>
              <a:defRPr sz="1700" b="1"/>
            </a:lvl1pPr>
          </a:lstStyle>
          <a:p>
            <a:pPr lvl="0"/>
            <a:r>
              <a:rPr lang="nl-NL" dirty="0"/>
              <a:t>Brandpositionering</a:t>
            </a:r>
          </a:p>
        </p:txBody>
      </p:sp>
      <p:sp>
        <p:nvSpPr>
          <p:cNvPr id="6" name="Tijdelijke aanduiding voor tekst 2">
            <a:extLst>
              <a:ext uri="{FF2B5EF4-FFF2-40B4-BE49-F238E27FC236}">
                <a16:creationId xmlns:a16="http://schemas.microsoft.com/office/drawing/2014/main" id="{F95E01BC-B529-40F2-AC2B-D2A3BF471FCB}"/>
              </a:ext>
            </a:extLst>
          </p:cNvPr>
          <p:cNvSpPr>
            <a:spLocks noGrp="1"/>
          </p:cNvSpPr>
          <p:nvPr>
            <p:ph type="body" sz="quarter" idx="13" hasCustomPrompt="1"/>
          </p:nvPr>
        </p:nvSpPr>
        <p:spPr>
          <a:xfrm>
            <a:off x="3313355" y="1930400"/>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Belofte</a:t>
            </a:r>
          </a:p>
        </p:txBody>
      </p:sp>
      <p:sp>
        <p:nvSpPr>
          <p:cNvPr id="7" name="Tijdelijke aanduiding voor tekst 2">
            <a:extLst>
              <a:ext uri="{FF2B5EF4-FFF2-40B4-BE49-F238E27FC236}">
                <a16:creationId xmlns:a16="http://schemas.microsoft.com/office/drawing/2014/main" id="{55E24AED-02E2-42AF-B07A-581E997CD3E8}"/>
              </a:ext>
            </a:extLst>
          </p:cNvPr>
          <p:cNvSpPr>
            <a:spLocks noGrp="1"/>
          </p:cNvSpPr>
          <p:nvPr>
            <p:ph type="body" sz="quarter" idx="14" hasCustomPrompt="1"/>
          </p:nvPr>
        </p:nvSpPr>
        <p:spPr>
          <a:xfrm>
            <a:off x="5450541" y="1930400"/>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Bewijs</a:t>
            </a:r>
          </a:p>
        </p:txBody>
      </p:sp>
      <p:sp>
        <p:nvSpPr>
          <p:cNvPr id="8" name="Tijdelijke aanduiding voor tekst 2">
            <a:extLst>
              <a:ext uri="{FF2B5EF4-FFF2-40B4-BE49-F238E27FC236}">
                <a16:creationId xmlns:a16="http://schemas.microsoft.com/office/drawing/2014/main" id="{90E85B78-D908-40BE-A1B2-656BE710363F}"/>
              </a:ext>
            </a:extLst>
          </p:cNvPr>
          <p:cNvSpPr>
            <a:spLocks noGrp="1"/>
          </p:cNvSpPr>
          <p:nvPr>
            <p:ph type="body" sz="quarter" idx="15" hasCustomPrompt="1"/>
          </p:nvPr>
        </p:nvSpPr>
        <p:spPr>
          <a:xfrm>
            <a:off x="7599157" y="1930400"/>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Toonzetting</a:t>
            </a:r>
          </a:p>
        </p:txBody>
      </p:sp>
      <p:sp>
        <p:nvSpPr>
          <p:cNvPr id="9" name="Tijdelijke aanduiding voor tekst 2">
            <a:extLst>
              <a:ext uri="{FF2B5EF4-FFF2-40B4-BE49-F238E27FC236}">
                <a16:creationId xmlns:a16="http://schemas.microsoft.com/office/drawing/2014/main" id="{2C75960B-BEA6-4E34-A760-D967FE77CA75}"/>
              </a:ext>
            </a:extLst>
          </p:cNvPr>
          <p:cNvSpPr>
            <a:spLocks noGrp="1"/>
          </p:cNvSpPr>
          <p:nvPr>
            <p:ph type="body" sz="quarter" idx="16" hasCustomPrompt="1"/>
          </p:nvPr>
        </p:nvSpPr>
        <p:spPr>
          <a:xfrm>
            <a:off x="1011219" y="989704"/>
            <a:ext cx="1987569" cy="570155"/>
          </a:xfrm>
        </p:spPr>
        <p:txBody>
          <a:bodyPr lIns="0" tIns="0" rIns="0" bIns="0" anchor="b" anchorCtr="0">
            <a:noAutofit/>
          </a:bodyPr>
          <a:lstStyle>
            <a:lvl1pPr marL="0" indent="0">
              <a:lnSpc>
                <a:spcPct val="100000"/>
              </a:lnSpc>
              <a:spcBef>
                <a:spcPts val="0"/>
              </a:spcBef>
              <a:buNone/>
              <a:defRPr sz="1700" b="1"/>
            </a:lvl1pPr>
          </a:lstStyle>
          <a:p>
            <a:pPr lvl="0"/>
            <a:r>
              <a:rPr lang="nl-NL" dirty="0"/>
              <a:t>Analyse markt, </a:t>
            </a:r>
            <a:br>
              <a:rPr lang="nl-NL" dirty="0"/>
            </a:br>
            <a:r>
              <a:rPr lang="nl-NL" dirty="0"/>
              <a:t>doel en doelgroep</a:t>
            </a:r>
          </a:p>
        </p:txBody>
      </p:sp>
      <p:sp>
        <p:nvSpPr>
          <p:cNvPr id="10" name="Tijdelijke aanduiding voor tekst 2">
            <a:extLst>
              <a:ext uri="{FF2B5EF4-FFF2-40B4-BE49-F238E27FC236}">
                <a16:creationId xmlns:a16="http://schemas.microsoft.com/office/drawing/2014/main" id="{1FF27E63-E7B1-4609-9CEF-BB717F57BAD7}"/>
              </a:ext>
            </a:extLst>
          </p:cNvPr>
          <p:cNvSpPr>
            <a:spLocks noGrp="1"/>
          </p:cNvSpPr>
          <p:nvPr>
            <p:ph type="body" sz="quarter" idx="17" hasCustomPrompt="1"/>
          </p:nvPr>
        </p:nvSpPr>
        <p:spPr>
          <a:xfrm>
            <a:off x="3313355" y="989704"/>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Potentiële </a:t>
            </a:r>
            <a:br>
              <a:rPr lang="nl-NL" dirty="0"/>
            </a:br>
            <a:r>
              <a:rPr lang="nl-NL" dirty="0"/>
              <a:t>markt/categorie</a:t>
            </a:r>
          </a:p>
        </p:txBody>
      </p:sp>
      <p:sp>
        <p:nvSpPr>
          <p:cNvPr id="11" name="Tijdelijke aanduiding voor tekst 2">
            <a:extLst>
              <a:ext uri="{FF2B5EF4-FFF2-40B4-BE49-F238E27FC236}">
                <a16:creationId xmlns:a16="http://schemas.microsoft.com/office/drawing/2014/main" id="{21AD1198-72C9-4781-B0F2-1277DBB55CFA}"/>
              </a:ext>
            </a:extLst>
          </p:cNvPr>
          <p:cNvSpPr>
            <a:spLocks noGrp="1"/>
          </p:cNvSpPr>
          <p:nvPr>
            <p:ph type="body" sz="quarter" idx="18" hasCustomPrompt="1"/>
          </p:nvPr>
        </p:nvSpPr>
        <p:spPr>
          <a:xfrm>
            <a:off x="5450541" y="989704"/>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Concurrentieveld</a:t>
            </a:r>
          </a:p>
        </p:txBody>
      </p:sp>
      <p:sp>
        <p:nvSpPr>
          <p:cNvPr id="12" name="Tijdelijke aanduiding voor tekst 2">
            <a:extLst>
              <a:ext uri="{FF2B5EF4-FFF2-40B4-BE49-F238E27FC236}">
                <a16:creationId xmlns:a16="http://schemas.microsoft.com/office/drawing/2014/main" id="{36DC677A-68DF-463B-8098-DEB1BCFD928C}"/>
              </a:ext>
            </a:extLst>
          </p:cNvPr>
          <p:cNvSpPr>
            <a:spLocks noGrp="1"/>
          </p:cNvSpPr>
          <p:nvPr>
            <p:ph type="body" sz="quarter" idx="19" hasCustomPrompt="1"/>
          </p:nvPr>
        </p:nvSpPr>
        <p:spPr>
          <a:xfrm>
            <a:off x="7599157" y="989704"/>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Communicatiedoel</a:t>
            </a:r>
          </a:p>
        </p:txBody>
      </p:sp>
      <p:sp>
        <p:nvSpPr>
          <p:cNvPr id="13" name="Tijdelijke aanduiding voor tekst 2">
            <a:extLst>
              <a:ext uri="{FF2B5EF4-FFF2-40B4-BE49-F238E27FC236}">
                <a16:creationId xmlns:a16="http://schemas.microsoft.com/office/drawing/2014/main" id="{461BA128-696A-4C5A-90DA-6EFCC2F28CAE}"/>
              </a:ext>
            </a:extLst>
          </p:cNvPr>
          <p:cNvSpPr>
            <a:spLocks noGrp="1"/>
          </p:cNvSpPr>
          <p:nvPr>
            <p:ph type="body" sz="quarter" idx="20" hasCustomPrompt="1"/>
          </p:nvPr>
        </p:nvSpPr>
        <p:spPr>
          <a:xfrm>
            <a:off x="1011219" y="2883048"/>
            <a:ext cx="1987569" cy="570155"/>
          </a:xfrm>
        </p:spPr>
        <p:txBody>
          <a:bodyPr lIns="0" tIns="0" rIns="0" bIns="0" anchor="b" anchorCtr="0">
            <a:noAutofit/>
          </a:bodyPr>
          <a:lstStyle>
            <a:lvl1pPr marL="0" indent="0">
              <a:lnSpc>
                <a:spcPct val="100000"/>
              </a:lnSpc>
              <a:spcBef>
                <a:spcPts val="0"/>
              </a:spcBef>
              <a:buNone/>
              <a:defRPr sz="1700" b="1"/>
            </a:lvl1pPr>
          </a:lstStyle>
          <a:p>
            <a:pPr lvl="0"/>
            <a:r>
              <a:rPr lang="nl-NL" dirty="0"/>
              <a:t>Communicatie-</a:t>
            </a:r>
            <a:br>
              <a:rPr lang="nl-NL" dirty="0"/>
            </a:br>
            <a:r>
              <a:rPr lang="nl-NL" dirty="0"/>
              <a:t>strategie &amp; concept</a:t>
            </a:r>
          </a:p>
        </p:txBody>
      </p:sp>
      <p:sp>
        <p:nvSpPr>
          <p:cNvPr id="14" name="Tijdelijke aanduiding voor tekst 2">
            <a:extLst>
              <a:ext uri="{FF2B5EF4-FFF2-40B4-BE49-F238E27FC236}">
                <a16:creationId xmlns:a16="http://schemas.microsoft.com/office/drawing/2014/main" id="{074758D0-FF3A-4FE0-831D-D6EA51704074}"/>
              </a:ext>
            </a:extLst>
          </p:cNvPr>
          <p:cNvSpPr>
            <a:spLocks noGrp="1"/>
          </p:cNvSpPr>
          <p:nvPr>
            <p:ph type="body" sz="quarter" idx="21" hasCustomPrompt="1"/>
          </p:nvPr>
        </p:nvSpPr>
        <p:spPr>
          <a:xfrm>
            <a:off x="3313355" y="2883048"/>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Fasering</a:t>
            </a:r>
          </a:p>
        </p:txBody>
      </p:sp>
      <p:sp>
        <p:nvSpPr>
          <p:cNvPr id="15" name="Tijdelijke aanduiding voor tekst 2">
            <a:extLst>
              <a:ext uri="{FF2B5EF4-FFF2-40B4-BE49-F238E27FC236}">
                <a16:creationId xmlns:a16="http://schemas.microsoft.com/office/drawing/2014/main" id="{E9725D04-ED17-4D4F-80D4-3D228911C912}"/>
              </a:ext>
            </a:extLst>
          </p:cNvPr>
          <p:cNvSpPr>
            <a:spLocks noGrp="1"/>
          </p:cNvSpPr>
          <p:nvPr>
            <p:ph type="body" sz="quarter" idx="22" hasCustomPrompt="1"/>
          </p:nvPr>
        </p:nvSpPr>
        <p:spPr>
          <a:xfrm>
            <a:off x="5450541" y="2883048"/>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Branding &amp; concept</a:t>
            </a:r>
          </a:p>
        </p:txBody>
      </p:sp>
      <p:sp>
        <p:nvSpPr>
          <p:cNvPr id="17" name="Tijdelijke aanduiding voor tekst 2">
            <a:extLst>
              <a:ext uri="{FF2B5EF4-FFF2-40B4-BE49-F238E27FC236}">
                <a16:creationId xmlns:a16="http://schemas.microsoft.com/office/drawing/2014/main" id="{B63FB35E-DE1A-4F9A-BA76-CED535F13939}"/>
              </a:ext>
            </a:extLst>
          </p:cNvPr>
          <p:cNvSpPr>
            <a:spLocks noGrp="1"/>
          </p:cNvSpPr>
          <p:nvPr>
            <p:ph type="body" sz="quarter" idx="24" hasCustomPrompt="1"/>
          </p:nvPr>
        </p:nvSpPr>
        <p:spPr>
          <a:xfrm>
            <a:off x="1011219" y="3818962"/>
            <a:ext cx="1987569" cy="570155"/>
          </a:xfrm>
        </p:spPr>
        <p:txBody>
          <a:bodyPr lIns="0" tIns="0" rIns="0" bIns="0" anchor="b" anchorCtr="0">
            <a:noAutofit/>
          </a:bodyPr>
          <a:lstStyle>
            <a:lvl1pPr marL="0" indent="0">
              <a:lnSpc>
                <a:spcPct val="100000"/>
              </a:lnSpc>
              <a:spcBef>
                <a:spcPts val="0"/>
              </a:spcBef>
              <a:buNone/>
              <a:defRPr sz="1700" b="1"/>
            </a:lvl1pPr>
          </a:lstStyle>
          <a:p>
            <a:pPr lvl="0"/>
            <a:r>
              <a:rPr lang="nl-NL" dirty="0" err="1"/>
              <a:t>Communicatie-middelen</a:t>
            </a:r>
            <a:endParaRPr lang="nl-NL" dirty="0"/>
          </a:p>
        </p:txBody>
      </p:sp>
      <p:sp>
        <p:nvSpPr>
          <p:cNvPr id="18" name="Tijdelijke aanduiding voor tekst 2">
            <a:extLst>
              <a:ext uri="{FF2B5EF4-FFF2-40B4-BE49-F238E27FC236}">
                <a16:creationId xmlns:a16="http://schemas.microsoft.com/office/drawing/2014/main" id="{1B022292-D620-4E46-A647-42D5A0E24397}"/>
              </a:ext>
            </a:extLst>
          </p:cNvPr>
          <p:cNvSpPr>
            <a:spLocks noGrp="1"/>
          </p:cNvSpPr>
          <p:nvPr>
            <p:ph type="body" sz="quarter" idx="25" hasCustomPrompt="1"/>
          </p:nvPr>
        </p:nvSpPr>
        <p:spPr>
          <a:xfrm>
            <a:off x="3313355" y="3818962"/>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Selectie middelen</a:t>
            </a:r>
          </a:p>
        </p:txBody>
      </p:sp>
      <p:sp>
        <p:nvSpPr>
          <p:cNvPr id="19" name="Tijdelijke aanduiding voor tekst 2">
            <a:extLst>
              <a:ext uri="{FF2B5EF4-FFF2-40B4-BE49-F238E27FC236}">
                <a16:creationId xmlns:a16="http://schemas.microsoft.com/office/drawing/2014/main" id="{631C85ED-37BC-4D3F-B468-8CBCA45DEE0D}"/>
              </a:ext>
            </a:extLst>
          </p:cNvPr>
          <p:cNvSpPr>
            <a:spLocks noGrp="1"/>
          </p:cNvSpPr>
          <p:nvPr>
            <p:ph type="body" sz="quarter" idx="26" hasCustomPrompt="1"/>
          </p:nvPr>
        </p:nvSpPr>
        <p:spPr>
          <a:xfrm>
            <a:off x="5450541" y="3818962"/>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Actieplanning</a:t>
            </a:r>
          </a:p>
        </p:txBody>
      </p:sp>
      <p:sp>
        <p:nvSpPr>
          <p:cNvPr id="21" name="Tijdelijke aanduiding voor tekst 2">
            <a:extLst>
              <a:ext uri="{FF2B5EF4-FFF2-40B4-BE49-F238E27FC236}">
                <a16:creationId xmlns:a16="http://schemas.microsoft.com/office/drawing/2014/main" id="{2D537ADA-1D40-4B73-91BE-347E4873560A}"/>
              </a:ext>
            </a:extLst>
          </p:cNvPr>
          <p:cNvSpPr>
            <a:spLocks noGrp="1"/>
          </p:cNvSpPr>
          <p:nvPr>
            <p:ph type="body" sz="quarter" idx="28" hasCustomPrompt="1"/>
          </p:nvPr>
        </p:nvSpPr>
        <p:spPr>
          <a:xfrm>
            <a:off x="1011219" y="4754876"/>
            <a:ext cx="1987569" cy="570155"/>
          </a:xfrm>
        </p:spPr>
        <p:txBody>
          <a:bodyPr lIns="0" tIns="0" rIns="0" bIns="0" anchor="b" anchorCtr="0">
            <a:noAutofit/>
          </a:bodyPr>
          <a:lstStyle>
            <a:lvl1pPr marL="0" indent="0">
              <a:lnSpc>
                <a:spcPct val="100000"/>
              </a:lnSpc>
              <a:spcBef>
                <a:spcPts val="0"/>
              </a:spcBef>
              <a:buNone/>
              <a:defRPr sz="1700" b="1"/>
            </a:lvl1pPr>
          </a:lstStyle>
          <a:p>
            <a:pPr lvl="0"/>
            <a:r>
              <a:rPr lang="nl-NL" dirty="0" err="1"/>
              <a:t>Roll</a:t>
            </a:r>
            <a:r>
              <a:rPr lang="nl-NL" dirty="0"/>
              <a:t>-out</a:t>
            </a:r>
          </a:p>
        </p:txBody>
      </p:sp>
      <p:sp>
        <p:nvSpPr>
          <p:cNvPr id="22" name="Tijdelijke aanduiding voor tekst 2">
            <a:extLst>
              <a:ext uri="{FF2B5EF4-FFF2-40B4-BE49-F238E27FC236}">
                <a16:creationId xmlns:a16="http://schemas.microsoft.com/office/drawing/2014/main" id="{18DE485F-5828-4668-8996-3FC037006933}"/>
              </a:ext>
            </a:extLst>
          </p:cNvPr>
          <p:cNvSpPr>
            <a:spLocks noGrp="1"/>
          </p:cNvSpPr>
          <p:nvPr>
            <p:ph type="body" sz="quarter" idx="29" hasCustomPrompt="1"/>
          </p:nvPr>
        </p:nvSpPr>
        <p:spPr>
          <a:xfrm>
            <a:off x="3313355" y="4754876"/>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Ontwikkelen </a:t>
            </a:r>
            <a:br>
              <a:rPr lang="nl-NL" dirty="0"/>
            </a:br>
            <a:r>
              <a:rPr lang="nl-NL" dirty="0"/>
              <a:t>middelen</a:t>
            </a:r>
          </a:p>
        </p:txBody>
      </p:sp>
      <p:sp>
        <p:nvSpPr>
          <p:cNvPr id="23" name="Tijdelijke aanduiding voor tekst 2">
            <a:extLst>
              <a:ext uri="{FF2B5EF4-FFF2-40B4-BE49-F238E27FC236}">
                <a16:creationId xmlns:a16="http://schemas.microsoft.com/office/drawing/2014/main" id="{ECC832E3-C1B2-4E45-B829-579A116E9474}"/>
              </a:ext>
            </a:extLst>
          </p:cNvPr>
          <p:cNvSpPr>
            <a:spLocks noGrp="1"/>
          </p:cNvSpPr>
          <p:nvPr>
            <p:ph type="body" sz="quarter" idx="30" hasCustomPrompt="1"/>
          </p:nvPr>
        </p:nvSpPr>
        <p:spPr>
          <a:xfrm>
            <a:off x="5450541" y="4754876"/>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Start communicatie</a:t>
            </a:r>
          </a:p>
        </p:txBody>
      </p:sp>
      <p:sp>
        <p:nvSpPr>
          <p:cNvPr id="25" name="Tijdelijke aanduiding voor tekst 2">
            <a:extLst>
              <a:ext uri="{FF2B5EF4-FFF2-40B4-BE49-F238E27FC236}">
                <a16:creationId xmlns:a16="http://schemas.microsoft.com/office/drawing/2014/main" id="{2D3CF2C2-2921-44AD-948C-88AA9EB48CCC}"/>
              </a:ext>
            </a:extLst>
          </p:cNvPr>
          <p:cNvSpPr>
            <a:spLocks noGrp="1"/>
          </p:cNvSpPr>
          <p:nvPr>
            <p:ph type="body" sz="quarter" idx="32" hasCustomPrompt="1"/>
          </p:nvPr>
        </p:nvSpPr>
        <p:spPr>
          <a:xfrm>
            <a:off x="1011219" y="5701548"/>
            <a:ext cx="1987569" cy="570155"/>
          </a:xfrm>
        </p:spPr>
        <p:txBody>
          <a:bodyPr lIns="0" tIns="0" rIns="0" bIns="0" anchor="b" anchorCtr="0">
            <a:noAutofit/>
          </a:bodyPr>
          <a:lstStyle>
            <a:lvl1pPr marL="0" indent="0">
              <a:lnSpc>
                <a:spcPct val="100000"/>
              </a:lnSpc>
              <a:spcBef>
                <a:spcPts val="0"/>
              </a:spcBef>
              <a:buNone/>
              <a:defRPr sz="1700" b="1"/>
            </a:lvl1pPr>
          </a:lstStyle>
          <a:p>
            <a:pPr lvl="0"/>
            <a:r>
              <a:rPr lang="nl-NL" dirty="0"/>
              <a:t>Evaluatie</a:t>
            </a:r>
          </a:p>
        </p:txBody>
      </p:sp>
      <p:sp>
        <p:nvSpPr>
          <p:cNvPr id="26" name="Tijdelijke aanduiding voor tekst 2">
            <a:extLst>
              <a:ext uri="{FF2B5EF4-FFF2-40B4-BE49-F238E27FC236}">
                <a16:creationId xmlns:a16="http://schemas.microsoft.com/office/drawing/2014/main" id="{C0523A7D-A64D-4CDA-A98E-754132710412}"/>
              </a:ext>
            </a:extLst>
          </p:cNvPr>
          <p:cNvSpPr>
            <a:spLocks noGrp="1"/>
          </p:cNvSpPr>
          <p:nvPr>
            <p:ph type="body" sz="quarter" idx="33" hasCustomPrompt="1"/>
          </p:nvPr>
        </p:nvSpPr>
        <p:spPr>
          <a:xfrm>
            <a:off x="3313355" y="5701548"/>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Bijstellen </a:t>
            </a:r>
            <a:br>
              <a:rPr lang="nl-NL" dirty="0"/>
            </a:br>
            <a:r>
              <a:rPr lang="nl-NL" dirty="0"/>
              <a:t>doelen / aanpak</a:t>
            </a:r>
          </a:p>
        </p:txBody>
      </p:sp>
      <p:sp>
        <p:nvSpPr>
          <p:cNvPr id="29" name="Tijdelijke aanduiding voor tekst 2">
            <a:extLst>
              <a:ext uri="{FF2B5EF4-FFF2-40B4-BE49-F238E27FC236}">
                <a16:creationId xmlns:a16="http://schemas.microsoft.com/office/drawing/2014/main" id="{15884E7F-DB13-442D-A768-5FCBA0AC38E6}"/>
              </a:ext>
            </a:extLst>
          </p:cNvPr>
          <p:cNvSpPr>
            <a:spLocks noGrp="1"/>
          </p:cNvSpPr>
          <p:nvPr>
            <p:ph type="body" sz="quarter" idx="34" hasCustomPrompt="1"/>
          </p:nvPr>
        </p:nvSpPr>
        <p:spPr>
          <a:xfrm>
            <a:off x="9759203" y="989704"/>
            <a:ext cx="1987569" cy="570155"/>
          </a:xfrm>
        </p:spPr>
        <p:txBody>
          <a:bodyPr lIns="0" tIns="0" rIns="0" bIns="0" anchor="b" anchorCtr="0">
            <a:noAutofit/>
          </a:bodyPr>
          <a:lstStyle>
            <a:lvl1pPr marL="0" indent="0">
              <a:lnSpc>
                <a:spcPct val="100000"/>
              </a:lnSpc>
              <a:spcBef>
                <a:spcPts val="0"/>
              </a:spcBef>
              <a:buNone/>
              <a:defRPr sz="1700" b="0"/>
            </a:lvl1pPr>
          </a:lstStyle>
          <a:p>
            <a:pPr lvl="0"/>
            <a:r>
              <a:rPr lang="nl-NL" dirty="0"/>
              <a:t>Doelgroep</a:t>
            </a:r>
          </a:p>
        </p:txBody>
      </p:sp>
      <p:sp>
        <p:nvSpPr>
          <p:cNvPr id="27" name="Tijdelijke aanduiding voor tekst 3">
            <a:extLst>
              <a:ext uri="{FF2B5EF4-FFF2-40B4-BE49-F238E27FC236}">
                <a16:creationId xmlns:a16="http://schemas.microsoft.com/office/drawing/2014/main" id="{C4DF1841-2CE5-624F-B1F6-F250B998E0BA}"/>
              </a:ext>
            </a:extLst>
          </p:cNvPr>
          <p:cNvSpPr>
            <a:spLocks noGrp="1"/>
          </p:cNvSpPr>
          <p:nvPr>
            <p:ph type="body" sz="quarter" idx="35" hasCustomPrompt="1"/>
          </p:nvPr>
        </p:nvSpPr>
        <p:spPr>
          <a:xfrm>
            <a:off x="534142" y="226007"/>
            <a:ext cx="11598097" cy="740837"/>
          </a:xfrm>
          <a:prstGeom prst="rect">
            <a:avLst/>
          </a:prstGeom>
        </p:spPr>
        <p:txBody>
          <a:bodyPr lIns="0" tIns="0" rIns="0" bIns="0" anchor="t" anchorCtr="0">
            <a:noAutofit/>
          </a:bodyPr>
          <a:lstStyle>
            <a:lvl1pPr marL="0" indent="0">
              <a:lnSpc>
                <a:spcPts val="4000"/>
              </a:lnSpc>
              <a:buNone/>
              <a:defRPr sz="2600" b="1">
                <a:solidFill>
                  <a:schemeClr val="tx1"/>
                </a:solidFill>
              </a:defRPr>
            </a:lvl1pPr>
            <a:lvl2pPr marL="457200" indent="0">
              <a:lnSpc>
                <a:spcPts val="4000"/>
              </a:lnSpc>
              <a:buNone/>
              <a:defRPr sz="4400" b="1">
                <a:solidFill>
                  <a:schemeClr val="bg1"/>
                </a:solidFill>
              </a:defRPr>
            </a:lvl2pPr>
          </a:lstStyle>
          <a:p>
            <a:pPr lvl="0"/>
            <a:r>
              <a:rPr lang="nl-NL" dirty="0"/>
              <a:t>Werkwijze</a:t>
            </a:r>
          </a:p>
        </p:txBody>
      </p:sp>
    </p:spTree>
    <p:extLst>
      <p:ext uri="{BB962C8B-B14F-4D97-AF65-F5344CB8AC3E}">
        <p14:creationId xmlns:p14="http://schemas.microsoft.com/office/powerpoint/2010/main" val="319323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rnwaarden">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157BE6F9-3E87-6156-8320-4208E944FAAE}"/>
              </a:ext>
            </a:extLst>
          </p:cNvPr>
          <p:cNvSpPr/>
          <p:nvPr userDrawn="1"/>
        </p:nvSpPr>
        <p:spPr>
          <a:xfrm>
            <a:off x="0" y="0"/>
            <a:ext cx="12192000" cy="6857603"/>
          </a:xfrm>
          <a:prstGeom prst="rect">
            <a:avLst/>
          </a:prstGeom>
          <a:gradFill flip="none" rotWithShape="1">
            <a:gsLst>
              <a:gs pos="0">
                <a:srgbClr val="13242D"/>
              </a:gs>
              <a:gs pos="38000">
                <a:srgbClr val="2F3F48"/>
              </a:gs>
              <a:gs pos="78000">
                <a:srgbClr val="2F3F48"/>
              </a:gs>
              <a:gs pos="100000">
                <a:srgbClr val="11232D"/>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jdelijke aanduiding voor tekst 17">
            <a:extLst>
              <a:ext uri="{FF2B5EF4-FFF2-40B4-BE49-F238E27FC236}">
                <a16:creationId xmlns:a16="http://schemas.microsoft.com/office/drawing/2014/main" id="{5255E701-495C-41D6-B262-046CB91C6F39}"/>
              </a:ext>
            </a:extLst>
          </p:cNvPr>
          <p:cNvSpPr>
            <a:spLocks noGrp="1"/>
          </p:cNvSpPr>
          <p:nvPr>
            <p:ph type="body" sz="quarter" idx="10" hasCustomPrompt="1"/>
          </p:nvPr>
        </p:nvSpPr>
        <p:spPr>
          <a:xfrm>
            <a:off x="8788399" y="1489271"/>
            <a:ext cx="1800678" cy="1800678"/>
          </a:xfrm>
          <a:prstGeom prst="rect">
            <a:avLst/>
          </a:prstGeom>
        </p:spPr>
        <p:txBody>
          <a:bodyPr lIns="0" tIns="0" rIns="0" bIns="0"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Concept-ontwikkeling</a:t>
            </a:r>
          </a:p>
        </p:txBody>
      </p:sp>
      <p:sp>
        <p:nvSpPr>
          <p:cNvPr id="11" name="Tijdelijke aanduiding voor tekst 17">
            <a:extLst>
              <a:ext uri="{FF2B5EF4-FFF2-40B4-BE49-F238E27FC236}">
                <a16:creationId xmlns:a16="http://schemas.microsoft.com/office/drawing/2014/main" id="{8BA2A902-D982-4E64-96FB-569035FD30D9}"/>
              </a:ext>
            </a:extLst>
          </p:cNvPr>
          <p:cNvSpPr>
            <a:spLocks noGrp="1"/>
          </p:cNvSpPr>
          <p:nvPr>
            <p:ph type="body" sz="quarter" idx="11" hasCustomPrompt="1"/>
          </p:nvPr>
        </p:nvSpPr>
        <p:spPr>
          <a:xfrm>
            <a:off x="6232635" y="1489271"/>
            <a:ext cx="1800678" cy="1800678"/>
          </a:xfrm>
          <a:prstGeom prst="rect">
            <a:avLst/>
          </a:prstGeom>
        </p:spPr>
        <p:txBody>
          <a:bodyPr lIns="0" tIns="0" rIns="0" bIns="0"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Strategie</a:t>
            </a:r>
          </a:p>
        </p:txBody>
      </p:sp>
      <p:sp>
        <p:nvSpPr>
          <p:cNvPr id="12" name="Tijdelijke aanduiding voor tekst 17">
            <a:extLst>
              <a:ext uri="{FF2B5EF4-FFF2-40B4-BE49-F238E27FC236}">
                <a16:creationId xmlns:a16="http://schemas.microsoft.com/office/drawing/2014/main" id="{50EAB4A3-5599-4C1D-B857-3BD46075973E}"/>
              </a:ext>
            </a:extLst>
          </p:cNvPr>
          <p:cNvSpPr>
            <a:spLocks noGrp="1"/>
          </p:cNvSpPr>
          <p:nvPr>
            <p:ph type="body" sz="quarter" idx="12" hasCustomPrompt="1"/>
          </p:nvPr>
        </p:nvSpPr>
        <p:spPr>
          <a:xfrm>
            <a:off x="1121107" y="1489271"/>
            <a:ext cx="1800678" cy="1800678"/>
          </a:xfrm>
          <a:prstGeom prst="rect">
            <a:avLst/>
          </a:prstGeom>
        </p:spPr>
        <p:txBody>
          <a:bodyPr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Visie ontwikkeling</a:t>
            </a:r>
          </a:p>
        </p:txBody>
      </p:sp>
      <p:sp>
        <p:nvSpPr>
          <p:cNvPr id="13" name="Tijdelijke aanduiding voor tekst 17">
            <a:extLst>
              <a:ext uri="{FF2B5EF4-FFF2-40B4-BE49-F238E27FC236}">
                <a16:creationId xmlns:a16="http://schemas.microsoft.com/office/drawing/2014/main" id="{F0F2FC52-3E44-4A6D-A62A-EEFE3369CE6A}"/>
              </a:ext>
            </a:extLst>
          </p:cNvPr>
          <p:cNvSpPr>
            <a:spLocks noGrp="1"/>
          </p:cNvSpPr>
          <p:nvPr>
            <p:ph type="body" sz="quarter" idx="13" hasCustomPrompt="1"/>
          </p:nvPr>
        </p:nvSpPr>
        <p:spPr>
          <a:xfrm>
            <a:off x="3676869" y="1489271"/>
            <a:ext cx="1800679" cy="1800678"/>
          </a:xfrm>
          <a:prstGeom prst="rect">
            <a:avLst/>
          </a:prstGeom>
        </p:spPr>
        <p:txBody>
          <a:bodyPr lIns="0" tIns="0" rIns="0" bIns="0"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Business development</a:t>
            </a:r>
          </a:p>
        </p:txBody>
      </p:sp>
      <p:sp>
        <p:nvSpPr>
          <p:cNvPr id="14" name="Tijdelijke aanduiding voor tekst 17">
            <a:extLst>
              <a:ext uri="{FF2B5EF4-FFF2-40B4-BE49-F238E27FC236}">
                <a16:creationId xmlns:a16="http://schemas.microsoft.com/office/drawing/2014/main" id="{68A1D82A-1900-4145-93FE-BFCEF8186742}"/>
              </a:ext>
            </a:extLst>
          </p:cNvPr>
          <p:cNvSpPr>
            <a:spLocks noGrp="1"/>
          </p:cNvSpPr>
          <p:nvPr>
            <p:ph type="body" sz="quarter" idx="14" hasCustomPrompt="1"/>
          </p:nvPr>
        </p:nvSpPr>
        <p:spPr>
          <a:xfrm>
            <a:off x="2401429" y="4014124"/>
            <a:ext cx="1801549" cy="1801549"/>
          </a:xfrm>
          <a:prstGeom prst="rect">
            <a:avLst/>
          </a:prstGeom>
        </p:spPr>
        <p:txBody>
          <a:bodyPr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Online </a:t>
            </a:r>
            <a:br>
              <a:rPr lang="nl-NL" dirty="0"/>
            </a:br>
            <a:r>
              <a:rPr lang="nl-NL" dirty="0"/>
              <a:t>marketing &amp; development</a:t>
            </a:r>
          </a:p>
        </p:txBody>
      </p:sp>
      <p:sp>
        <p:nvSpPr>
          <p:cNvPr id="15" name="Tijdelijke aanduiding voor tekst 17">
            <a:extLst>
              <a:ext uri="{FF2B5EF4-FFF2-40B4-BE49-F238E27FC236}">
                <a16:creationId xmlns:a16="http://schemas.microsoft.com/office/drawing/2014/main" id="{CC81EA76-5E80-47F0-8B0C-642C2FC2FAE5}"/>
              </a:ext>
            </a:extLst>
          </p:cNvPr>
          <p:cNvSpPr>
            <a:spLocks noGrp="1"/>
          </p:cNvSpPr>
          <p:nvPr>
            <p:ph type="body" sz="quarter" idx="15" hasCustomPrompt="1"/>
          </p:nvPr>
        </p:nvSpPr>
        <p:spPr>
          <a:xfrm>
            <a:off x="4955001" y="4013252"/>
            <a:ext cx="1801549" cy="1801549"/>
          </a:xfrm>
          <a:prstGeom prst="rect">
            <a:avLst/>
          </a:prstGeom>
        </p:spPr>
        <p:txBody>
          <a:bodyPr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Marketing &amp; communicatie</a:t>
            </a:r>
          </a:p>
        </p:txBody>
      </p:sp>
      <p:sp>
        <p:nvSpPr>
          <p:cNvPr id="16" name="Tijdelijke aanduiding voor tekst 17">
            <a:extLst>
              <a:ext uri="{FF2B5EF4-FFF2-40B4-BE49-F238E27FC236}">
                <a16:creationId xmlns:a16="http://schemas.microsoft.com/office/drawing/2014/main" id="{EDB716CE-942C-4791-A18B-44382524DFF4}"/>
              </a:ext>
            </a:extLst>
          </p:cNvPr>
          <p:cNvSpPr>
            <a:spLocks noGrp="1"/>
          </p:cNvSpPr>
          <p:nvPr>
            <p:ph type="body" sz="quarter" idx="16" hasCustomPrompt="1"/>
          </p:nvPr>
        </p:nvSpPr>
        <p:spPr>
          <a:xfrm>
            <a:off x="7508573" y="4013251"/>
            <a:ext cx="1801549" cy="1801549"/>
          </a:xfrm>
          <a:prstGeom prst="rect">
            <a:avLst/>
          </a:prstGeom>
        </p:spPr>
        <p:txBody>
          <a:bodyPr lIns="0" tIns="0" rIns="0" bIns="0" anchor="ctr" anchorCtr="0">
            <a:noAutofit/>
          </a:bodyPr>
          <a:lstStyle>
            <a:lvl1pPr marL="0" indent="0" algn="ctr">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Design</a:t>
            </a:r>
          </a:p>
        </p:txBody>
      </p:sp>
      <p:sp>
        <p:nvSpPr>
          <p:cNvPr id="17" name="Tijdelijke aanduiding voor tekst 3">
            <a:extLst>
              <a:ext uri="{FF2B5EF4-FFF2-40B4-BE49-F238E27FC236}">
                <a16:creationId xmlns:a16="http://schemas.microsoft.com/office/drawing/2014/main" id="{AC43D765-9D31-4F70-8C50-9F65F4BFFB47}"/>
              </a:ext>
            </a:extLst>
          </p:cNvPr>
          <p:cNvSpPr>
            <a:spLocks noGrp="1"/>
          </p:cNvSpPr>
          <p:nvPr>
            <p:ph type="body" sz="quarter" idx="17" hasCustomPrompt="1"/>
          </p:nvPr>
        </p:nvSpPr>
        <p:spPr>
          <a:xfrm>
            <a:off x="1121107" y="523187"/>
            <a:ext cx="9371633" cy="756973"/>
          </a:xfrm>
          <a:prstGeom prst="rect">
            <a:avLst/>
          </a:prstGeom>
        </p:spPr>
        <p:txBody>
          <a:bodyPr lIns="0" tIns="0" rIns="0" bIns="0" anchor="t" anchorCtr="0">
            <a:noAutofit/>
          </a:bodyPr>
          <a:lstStyle>
            <a:lvl1pPr marL="0" indent="0">
              <a:lnSpc>
                <a:spcPts val="4000"/>
              </a:lnSpc>
              <a:buNone/>
              <a:defRPr sz="3200" b="1" cap="none" baseline="0">
                <a:ln>
                  <a:noFill/>
                </a:ln>
                <a:solidFill>
                  <a:schemeClr val="bg1"/>
                </a:solidFill>
              </a:defRPr>
            </a:lvl1pPr>
            <a:lvl2pPr marL="457200" indent="0">
              <a:lnSpc>
                <a:spcPts val="4000"/>
              </a:lnSpc>
              <a:buNone/>
              <a:defRPr sz="4400" b="1">
                <a:solidFill>
                  <a:schemeClr val="bg1"/>
                </a:solidFill>
              </a:defRPr>
            </a:lvl2pPr>
          </a:lstStyle>
          <a:p>
            <a:pPr lvl="0"/>
            <a:r>
              <a:rPr lang="nl-NL" dirty="0"/>
              <a:t>Titel</a:t>
            </a:r>
          </a:p>
        </p:txBody>
      </p:sp>
      <p:sp>
        <p:nvSpPr>
          <p:cNvPr id="23" name="Vrije vorm: vorm 22">
            <a:extLst>
              <a:ext uri="{FF2B5EF4-FFF2-40B4-BE49-F238E27FC236}">
                <a16:creationId xmlns:a16="http://schemas.microsoft.com/office/drawing/2014/main" id="{76C89317-05AC-B776-7731-2961FD42571A}"/>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Tree>
    <p:extLst>
      <p:ext uri="{BB962C8B-B14F-4D97-AF65-F5344CB8AC3E}">
        <p14:creationId xmlns:p14="http://schemas.microsoft.com/office/powerpoint/2010/main" val="1975120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Kernwaarden">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157BE6F9-3E87-6156-8320-4208E944FAAE}"/>
              </a:ext>
            </a:extLst>
          </p:cNvPr>
          <p:cNvSpPr/>
          <p:nvPr userDrawn="1"/>
        </p:nvSpPr>
        <p:spPr>
          <a:xfrm>
            <a:off x="0" y="397"/>
            <a:ext cx="12192000" cy="6857603"/>
          </a:xfrm>
          <a:prstGeom prst="rect">
            <a:avLst/>
          </a:prstGeom>
          <a:gradFill flip="none" rotWithShape="1">
            <a:gsLst>
              <a:gs pos="0">
                <a:srgbClr val="13242D"/>
              </a:gs>
              <a:gs pos="38000">
                <a:srgbClr val="2F3F48"/>
              </a:gs>
              <a:gs pos="78000">
                <a:srgbClr val="2F3F48"/>
              </a:gs>
              <a:gs pos="100000">
                <a:srgbClr val="11232D"/>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Tijdelijke aanduiding voor tekst 3">
            <a:extLst>
              <a:ext uri="{FF2B5EF4-FFF2-40B4-BE49-F238E27FC236}">
                <a16:creationId xmlns:a16="http://schemas.microsoft.com/office/drawing/2014/main" id="{AC43D765-9D31-4F70-8C50-9F65F4BFFB47}"/>
              </a:ext>
            </a:extLst>
          </p:cNvPr>
          <p:cNvSpPr>
            <a:spLocks noGrp="1"/>
          </p:cNvSpPr>
          <p:nvPr>
            <p:ph type="body" sz="quarter" idx="17" hasCustomPrompt="1"/>
          </p:nvPr>
        </p:nvSpPr>
        <p:spPr>
          <a:xfrm>
            <a:off x="1500102" y="1437344"/>
            <a:ext cx="9371633" cy="756973"/>
          </a:xfrm>
          <a:prstGeom prst="rect">
            <a:avLst/>
          </a:prstGeom>
        </p:spPr>
        <p:txBody>
          <a:bodyPr lIns="0" tIns="0" rIns="0" bIns="0" anchor="t" anchorCtr="0">
            <a:noAutofit/>
          </a:bodyPr>
          <a:lstStyle>
            <a:lvl1pPr marL="0" indent="0">
              <a:lnSpc>
                <a:spcPts val="4000"/>
              </a:lnSpc>
              <a:buNone/>
              <a:defRPr sz="3600" b="1" cap="none" baseline="0">
                <a:ln>
                  <a:noFill/>
                </a:ln>
                <a:solidFill>
                  <a:schemeClr val="bg1"/>
                </a:solidFill>
              </a:defRPr>
            </a:lvl1pPr>
            <a:lvl2pPr marL="457200" indent="0">
              <a:lnSpc>
                <a:spcPts val="4000"/>
              </a:lnSpc>
              <a:buNone/>
              <a:defRPr sz="4400" b="1">
                <a:solidFill>
                  <a:schemeClr val="bg1"/>
                </a:solidFill>
              </a:defRPr>
            </a:lvl2pPr>
          </a:lstStyle>
          <a:p>
            <a:pPr lvl="0"/>
            <a:r>
              <a:rPr lang="nl-NL" dirty="0"/>
              <a:t>Onze kernwaarden</a:t>
            </a:r>
          </a:p>
        </p:txBody>
      </p:sp>
      <p:sp>
        <p:nvSpPr>
          <p:cNvPr id="23" name="Vrije vorm: vorm 22">
            <a:extLst>
              <a:ext uri="{FF2B5EF4-FFF2-40B4-BE49-F238E27FC236}">
                <a16:creationId xmlns:a16="http://schemas.microsoft.com/office/drawing/2014/main" id="{76C89317-05AC-B776-7731-2961FD42571A}"/>
              </a:ext>
            </a:extLst>
          </p:cNvPr>
          <p:cNvSpPr/>
          <p:nvPr userDrawn="1"/>
        </p:nvSpPr>
        <p:spPr>
          <a:xfrm rot="16200000">
            <a:off x="2667001" y="-2667397"/>
            <a:ext cx="6858000" cy="12192001"/>
          </a:xfrm>
          <a:custGeom>
            <a:avLst/>
            <a:gdLst>
              <a:gd name="connsiteX0" fmla="*/ 6714000 w 6858000"/>
              <a:gd name="connsiteY0" fmla="*/ 144001 h 12192001"/>
              <a:gd name="connsiteX1" fmla="*/ 144000 w 6858000"/>
              <a:gd name="connsiteY1" fmla="*/ 144001 h 12192001"/>
              <a:gd name="connsiteX2" fmla="*/ 144000 w 6858000"/>
              <a:gd name="connsiteY2" fmla="*/ 12048001 h 12192001"/>
              <a:gd name="connsiteX3" fmla="*/ 6714000 w 6858000"/>
              <a:gd name="connsiteY3" fmla="*/ 12048001 h 12192001"/>
              <a:gd name="connsiteX4" fmla="*/ 6858000 w 6858000"/>
              <a:gd name="connsiteY4" fmla="*/ 12048001 h 12192001"/>
              <a:gd name="connsiteX5" fmla="*/ 6858000 w 6858000"/>
              <a:gd name="connsiteY5" fmla="*/ 12192001 h 12192001"/>
              <a:gd name="connsiteX6" fmla="*/ 144000 w 6858000"/>
              <a:gd name="connsiteY6" fmla="*/ 12192001 h 12192001"/>
              <a:gd name="connsiteX7" fmla="*/ 0 w 6858000"/>
              <a:gd name="connsiteY7" fmla="*/ 12192001 h 12192001"/>
              <a:gd name="connsiteX8" fmla="*/ 0 w 6858000"/>
              <a:gd name="connsiteY8" fmla="*/ 12048001 h 12192001"/>
              <a:gd name="connsiteX9" fmla="*/ 0 w 6858000"/>
              <a:gd name="connsiteY9" fmla="*/ 144001 h 12192001"/>
              <a:gd name="connsiteX10" fmla="*/ 0 w 6858000"/>
              <a:gd name="connsiteY10" fmla="*/ 2 h 12192001"/>
              <a:gd name="connsiteX11" fmla="*/ 0 w 6858000"/>
              <a:gd name="connsiteY11" fmla="*/ 1 h 12192001"/>
              <a:gd name="connsiteX12" fmla="*/ 144000 w 6858000"/>
              <a:gd name="connsiteY12" fmla="*/ 1 h 12192001"/>
              <a:gd name="connsiteX13" fmla="*/ 144000 w 6858000"/>
              <a:gd name="connsiteY13" fmla="*/ 2 h 12192001"/>
              <a:gd name="connsiteX14" fmla="*/ 6714000 w 6858000"/>
              <a:gd name="connsiteY14" fmla="*/ 2 h 12192001"/>
              <a:gd name="connsiteX15" fmla="*/ 6714000 w 6858000"/>
              <a:gd name="connsiteY15" fmla="*/ 0 h 12192001"/>
              <a:gd name="connsiteX16" fmla="*/ 6858000 w 6858000"/>
              <a:gd name="connsiteY16" fmla="*/ 0 h 12192001"/>
              <a:gd name="connsiteX17" fmla="*/ 6858000 w 6858000"/>
              <a:gd name="connsiteY17" fmla="*/ 2 h 12192001"/>
              <a:gd name="connsiteX18" fmla="*/ 6858000 w 6858000"/>
              <a:gd name="connsiteY18" fmla="*/ 144001 h 12192001"/>
              <a:gd name="connsiteX19" fmla="*/ 6858000 w 6858000"/>
              <a:gd name="connsiteY19" fmla="*/ 12048001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12192001">
                <a:moveTo>
                  <a:pt x="6714000" y="144001"/>
                </a:moveTo>
                <a:lnTo>
                  <a:pt x="144000" y="144001"/>
                </a:lnTo>
                <a:lnTo>
                  <a:pt x="144000" y="12048001"/>
                </a:lnTo>
                <a:lnTo>
                  <a:pt x="6714000" y="12048001"/>
                </a:lnTo>
                <a:close/>
                <a:moveTo>
                  <a:pt x="6858000" y="12048001"/>
                </a:moveTo>
                <a:lnTo>
                  <a:pt x="6858000" y="12192001"/>
                </a:lnTo>
                <a:lnTo>
                  <a:pt x="144000" y="12192001"/>
                </a:lnTo>
                <a:lnTo>
                  <a:pt x="0" y="12192001"/>
                </a:lnTo>
                <a:lnTo>
                  <a:pt x="0" y="12048001"/>
                </a:lnTo>
                <a:lnTo>
                  <a:pt x="0" y="144001"/>
                </a:lnTo>
                <a:lnTo>
                  <a:pt x="0" y="2"/>
                </a:lnTo>
                <a:lnTo>
                  <a:pt x="0" y="1"/>
                </a:lnTo>
                <a:lnTo>
                  <a:pt x="144000" y="1"/>
                </a:lnTo>
                <a:lnTo>
                  <a:pt x="144000" y="2"/>
                </a:lnTo>
                <a:lnTo>
                  <a:pt x="6714000" y="2"/>
                </a:lnTo>
                <a:lnTo>
                  <a:pt x="6714000" y="0"/>
                </a:lnTo>
                <a:lnTo>
                  <a:pt x="6858000" y="0"/>
                </a:lnTo>
                <a:lnTo>
                  <a:pt x="6858000" y="2"/>
                </a:lnTo>
                <a:lnTo>
                  <a:pt x="6858000" y="144001"/>
                </a:lnTo>
                <a:lnTo>
                  <a:pt x="6858000" y="120480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pic>
        <p:nvPicPr>
          <p:cNvPr id="8" name="Graphic 7">
            <a:extLst>
              <a:ext uri="{FF2B5EF4-FFF2-40B4-BE49-F238E27FC236}">
                <a16:creationId xmlns:a16="http://schemas.microsoft.com/office/drawing/2014/main" id="{0B25C17E-1829-410E-C39C-39E224688E9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00103" y="2988791"/>
            <a:ext cx="9252777" cy="2251323"/>
          </a:xfrm>
          <a:prstGeom prst="rect">
            <a:avLst/>
          </a:prstGeom>
        </p:spPr>
      </p:pic>
    </p:spTree>
    <p:extLst>
      <p:ext uri="{BB962C8B-B14F-4D97-AF65-F5344CB8AC3E}">
        <p14:creationId xmlns:p14="http://schemas.microsoft.com/office/powerpoint/2010/main" val="3265037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P-7">
    <p:spTree>
      <p:nvGrpSpPr>
        <p:cNvPr id="1" name=""/>
        <p:cNvGrpSpPr/>
        <p:nvPr/>
      </p:nvGrpSpPr>
      <p:grpSpPr>
        <a:xfrm>
          <a:off x="0" y="0"/>
          <a:ext cx="0" cy="0"/>
          <a:chOff x="0" y="0"/>
          <a:chExt cx="0" cy="0"/>
        </a:xfrm>
      </p:grpSpPr>
      <p:sp>
        <p:nvSpPr>
          <p:cNvPr id="14" name="Tijdelijke aanduiding voor tekst 17">
            <a:extLst>
              <a:ext uri="{FF2B5EF4-FFF2-40B4-BE49-F238E27FC236}">
                <a16:creationId xmlns:a16="http://schemas.microsoft.com/office/drawing/2014/main" id="{95A11BD7-9480-45B3-85D6-986E09EA486F}"/>
              </a:ext>
            </a:extLst>
          </p:cNvPr>
          <p:cNvSpPr>
            <a:spLocks noGrp="1"/>
          </p:cNvSpPr>
          <p:nvPr>
            <p:ph type="body" sz="quarter" idx="10" hasCustomPrompt="1"/>
          </p:nvPr>
        </p:nvSpPr>
        <p:spPr>
          <a:xfrm>
            <a:off x="8710977"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5" name="Tijdelijke aanduiding voor tekst 17">
            <a:extLst>
              <a:ext uri="{FF2B5EF4-FFF2-40B4-BE49-F238E27FC236}">
                <a16:creationId xmlns:a16="http://schemas.microsoft.com/office/drawing/2014/main" id="{55BF10C4-3AB8-4A10-B240-6A2E54BABA0A}"/>
              </a:ext>
            </a:extLst>
          </p:cNvPr>
          <p:cNvSpPr>
            <a:spLocks noGrp="1"/>
          </p:cNvSpPr>
          <p:nvPr>
            <p:ph type="body" sz="quarter" idx="11" hasCustomPrompt="1"/>
          </p:nvPr>
        </p:nvSpPr>
        <p:spPr>
          <a:xfrm>
            <a:off x="6228992"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6" name="Tijdelijke aanduiding voor tekst 17">
            <a:extLst>
              <a:ext uri="{FF2B5EF4-FFF2-40B4-BE49-F238E27FC236}">
                <a16:creationId xmlns:a16="http://schemas.microsoft.com/office/drawing/2014/main" id="{1EB8D8FA-4344-4751-8634-A013D2F45A16}"/>
              </a:ext>
            </a:extLst>
          </p:cNvPr>
          <p:cNvSpPr>
            <a:spLocks noGrp="1"/>
          </p:cNvSpPr>
          <p:nvPr>
            <p:ph type="body" sz="quarter" idx="12" hasCustomPrompt="1"/>
          </p:nvPr>
        </p:nvSpPr>
        <p:spPr>
          <a:xfrm>
            <a:off x="1264157"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7" name="Tijdelijke aanduiding voor tekst 17">
            <a:extLst>
              <a:ext uri="{FF2B5EF4-FFF2-40B4-BE49-F238E27FC236}">
                <a16:creationId xmlns:a16="http://schemas.microsoft.com/office/drawing/2014/main" id="{969A6A3B-CFA3-45B4-925C-3DE49571A76F}"/>
              </a:ext>
            </a:extLst>
          </p:cNvPr>
          <p:cNvSpPr>
            <a:spLocks noGrp="1"/>
          </p:cNvSpPr>
          <p:nvPr>
            <p:ph type="body" sz="quarter" idx="13" hasCustomPrompt="1"/>
          </p:nvPr>
        </p:nvSpPr>
        <p:spPr>
          <a:xfrm>
            <a:off x="3747006"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8" name="Tijdelijke aanduiding voor tekst 17">
            <a:extLst>
              <a:ext uri="{FF2B5EF4-FFF2-40B4-BE49-F238E27FC236}">
                <a16:creationId xmlns:a16="http://schemas.microsoft.com/office/drawing/2014/main" id="{75ED630C-05E6-4FA3-97DD-7B3A02DE6BDF}"/>
              </a:ext>
            </a:extLst>
          </p:cNvPr>
          <p:cNvSpPr>
            <a:spLocks noGrp="1"/>
          </p:cNvSpPr>
          <p:nvPr>
            <p:ph type="body" sz="quarter" idx="14" hasCustomPrompt="1"/>
          </p:nvPr>
        </p:nvSpPr>
        <p:spPr>
          <a:xfrm>
            <a:off x="2506013"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9" name="Tijdelijke aanduiding voor tekst 17">
            <a:extLst>
              <a:ext uri="{FF2B5EF4-FFF2-40B4-BE49-F238E27FC236}">
                <a16:creationId xmlns:a16="http://schemas.microsoft.com/office/drawing/2014/main" id="{A7C983AA-77DF-4F44-8416-049952E2893E}"/>
              </a:ext>
            </a:extLst>
          </p:cNvPr>
          <p:cNvSpPr>
            <a:spLocks noGrp="1"/>
          </p:cNvSpPr>
          <p:nvPr>
            <p:ph type="body" sz="quarter" idx="15" hasCustomPrompt="1"/>
          </p:nvPr>
        </p:nvSpPr>
        <p:spPr>
          <a:xfrm>
            <a:off x="4987999"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20" name="Tijdelijke aanduiding voor tekst 17">
            <a:extLst>
              <a:ext uri="{FF2B5EF4-FFF2-40B4-BE49-F238E27FC236}">
                <a16:creationId xmlns:a16="http://schemas.microsoft.com/office/drawing/2014/main" id="{AD6FDAEC-A506-4760-8133-4F1A1C86A8D1}"/>
              </a:ext>
            </a:extLst>
          </p:cNvPr>
          <p:cNvSpPr>
            <a:spLocks noGrp="1"/>
          </p:cNvSpPr>
          <p:nvPr>
            <p:ph type="body" sz="quarter" idx="16" hasCustomPrompt="1"/>
          </p:nvPr>
        </p:nvSpPr>
        <p:spPr>
          <a:xfrm>
            <a:off x="7469985"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22" name="Tijdelijke aanduiding voor tekst 3">
            <a:extLst>
              <a:ext uri="{FF2B5EF4-FFF2-40B4-BE49-F238E27FC236}">
                <a16:creationId xmlns:a16="http://schemas.microsoft.com/office/drawing/2014/main" id="{EB1B2A0C-FAAF-7055-D9E9-35ED8F49C836}"/>
              </a:ext>
            </a:extLst>
          </p:cNvPr>
          <p:cNvSpPr>
            <a:spLocks noGrp="1"/>
          </p:cNvSpPr>
          <p:nvPr>
            <p:ph type="body" sz="quarter" idx="17" hasCustomPrompt="1"/>
          </p:nvPr>
        </p:nvSpPr>
        <p:spPr>
          <a:xfrm>
            <a:off x="1121107" y="523187"/>
            <a:ext cx="9371633" cy="756973"/>
          </a:xfrm>
          <a:prstGeom prst="rect">
            <a:avLst/>
          </a:prstGeom>
        </p:spPr>
        <p:txBody>
          <a:bodyPr lIns="0" tIns="0" rIns="0" bIns="0" anchor="t" anchorCtr="0">
            <a:noAutofit/>
          </a:bodyPr>
          <a:lstStyle>
            <a:lvl1pPr marL="0" indent="0">
              <a:lnSpc>
                <a:spcPts val="4000"/>
              </a:lnSpc>
              <a:buNone/>
              <a:defRPr sz="3200" b="1" cap="none" baseline="0">
                <a:ln>
                  <a:noFill/>
                </a:ln>
                <a:solidFill>
                  <a:schemeClr val="bg1"/>
                </a:solidFill>
              </a:defRPr>
            </a:lvl1pPr>
            <a:lvl2pPr marL="457200" indent="0">
              <a:lnSpc>
                <a:spcPts val="4000"/>
              </a:lnSpc>
              <a:buNone/>
              <a:defRPr sz="4400" b="1">
                <a:solidFill>
                  <a:schemeClr val="bg1"/>
                </a:solidFill>
              </a:defRPr>
            </a:lvl2pPr>
          </a:lstStyle>
          <a:p>
            <a:pPr lvl="0"/>
            <a:r>
              <a:rPr lang="nl-NL" dirty="0"/>
              <a:t>Titel</a:t>
            </a:r>
          </a:p>
        </p:txBody>
      </p:sp>
    </p:spTree>
    <p:extLst>
      <p:ext uri="{BB962C8B-B14F-4D97-AF65-F5344CB8AC3E}">
        <p14:creationId xmlns:p14="http://schemas.microsoft.com/office/powerpoint/2010/main" val="56561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84D57-CD95-D795-403D-12105C85B26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E93CEF8-11AD-EBB9-5EBC-2F73171C9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C677914-D58B-CE74-3D39-953DFBC20DFA}"/>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61D15533-B4E3-1CF5-243D-AA1BE4DA9D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D5D976-1AA2-4781-3455-E82A34B9FB4F}"/>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908099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USP-6">
    <p:spTree>
      <p:nvGrpSpPr>
        <p:cNvPr id="1" name=""/>
        <p:cNvGrpSpPr/>
        <p:nvPr/>
      </p:nvGrpSpPr>
      <p:grpSpPr>
        <a:xfrm>
          <a:off x="0" y="0"/>
          <a:ext cx="0" cy="0"/>
          <a:chOff x="0" y="0"/>
          <a:chExt cx="0" cy="0"/>
        </a:xfrm>
      </p:grpSpPr>
      <p:sp>
        <p:nvSpPr>
          <p:cNvPr id="13" name="Tijdelijke aanduiding voor tekst 17">
            <a:extLst>
              <a:ext uri="{FF2B5EF4-FFF2-40B4-BE49-F238E27FC236}">
                <a16:creationId xmlns:a16="http://schemas.microsoft.com/office/drawing/2014/main" id="{DF150C76-DE07-4915-9224-0924539F7D40}"/>
              </a:ext>
            </a:extLst>
          </p:cNvPr>
          <p:cNvSpPr>
            <a:spLocks noGrp="1"/>
          </p:cNvSpPr>
          <p:nvPr>
            <p:ph type="body" sz="quarter" idx="10" hasCustomPrompt="1"/>
          </p:nvPr>
        </p:nvSpPr>
        <p:spPr>
          <a:xfrm>
            <a:off x="7469984"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4" name="Tijdelijke aanduiding voor tekst 17">
            <a:extLst>
              <a:ext uri="{FF2B5EF4-FFF2-40B4-BE49-F238E27FC236}">
                <a16:creationId xmlns:a16="http://schemas.microsoft.com/office/drawing/2014/main" id="{75C7D0DD-D6E8-49CA-A633-0B996775F3A2}"/>
              </a:ext>
            </a:extLst>
          </p:cNvPr>
          <p:cNvSpPr>
            <a:spLocks noGrp="1"/>
          </p:cNvSpPr>
          <p:nvPr>
            <p:ph type="body" sz="quarter" idx="11" hasCustomPrompt="1"/>
          </p:nvPr>
        </p:nvSpPr>
        <p:spPr>
          <a:xfrm>
            <a:off x="4987999"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5" name="Tijdelijke aanduiding voor tekst 17">
            <a:extLst>
              <a:ext uri="{FF2B5EF4-FFF2-40B4-BE49-F238E27FC236}">
                <a16:creationId xmlns:a16="http://schemas.microsoft.com/office/drawing/2014/main" id="{4DACF16E-61BF-4269-8138-1A7FB4F69622}"/>
              </a:ext>
            </a:extLst>
          </p:cNvPr>
          <p:cNvSpPr>
            <a:spLocks noGrp="1"/>
          </p:cNvSpPr>
          <p:nvPr>
            <p:ph type="body" sz="quarter" idx="13" hasCustomPrompt="1"/>
          </p:nvPr>
        </p:nvSpPr>
        <p:spPr>
          <a:xfrm>
            <a:off x="2506013" y="1489271"/>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6" name="Tijdelijke aanduiding voor tekst 17">
            <a:extLst>
              <a:ext uri="{FF2B5EF4-FFF2-40B4-BE49-F238E27FC236}">
                <a16:creationId xmlns:a16="http://schemas.microsoft.com/office/drawing/2014/main" id="{E2F4E250-7AB4-49F7-B8E2-E9FC5B42FABD}"/>
              </a:ext>
            </a:extLst>
          </p:cNvPr>
          <p:cNvSpPr>
            <a:spLocks noGrp="1"/>
          </p:cNvSpPr>
          <p:nvPr>
            <p:ph type="body" sz="quarter" idx="14" hasCustomPrompt="1"/>
          </p:nvPr>
        </p:nvSpPr>
        <p:spPr>
          <a:xfrm>
            <a:off x="2506013"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7" name="Tijdelijke aanduiding voor tekst 17">
            <a:extLst>
              <a:ext uri="{FF2B5EF4-FFF2-40B4-BE49-F238E27FC236}">
                <a16:creationId xmlns:a16="http://schemas.microsoft.com/office/drawing/2014/main" id="{6444A7D7-CE6F-40CA-917E-00E49D3ADBDC}"/>
              </a:ext>
            </a:extLst>
          </p:cNvPr>
          <p:cNvSpPr>
            <a:spLocks noGrp="1"/>
          </p:cNvSpPr>
          <p:nvPr>
            <p:ph type="body" sz="quarter" idx="15" hasCustomPrompt="1"/>
          </p:nvPr>
        </p:nvSpPr>
        <p:spPr>
          <a:xfrm>
            <a:off x="4987999"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8" name="Tijdelijke aanduiding voor tekst 17">
            <a:extLst>
              <a:ext uri="{FF2B5EF4-FFF2-40B4-BE49-F238E27FC236}">
                <a16:creationId xmlns:a16="http://schemas.microsoft.com/office/drawing/2014/main" id="{34DB76A2-20D3-4F16-AF58-8B2AD1CE1019}"/>
              </a:ext>
            </a:extLst>
          </p:cNvPr>
          <p:cNvSpPr>
            <a:spLocks noGrp="1"/>
          </p:cNvSpPr>
          <p:nvPr>
            <p:ph type="body" sz="quarter" idx="16" hasCustomPrompt="1"/>
          </p:nvPr>
        </p:nvSpPr>
        <p:spPr>
          <a:xfrm>
            <a:off x="7469985"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9" name="Tijdelijke aanduiding voor tekst 3">
            <a:extLst>
              <a:ext uri="{FF2B5EF4-FFF2-40B4-BE49-F238E27FC236}">
                <a16:creationId xmlns:a16="http://schemas.microsoft.com/office/drawing/2014/main" id="{BF295907-DC0E-9946-87AF-5047D2BE7D03}"/>
              </a:ext>
            </a:extLst>
          </p:cNvPr>
          <p:cNvSpPr>
            <a:spLocks noGrp="1"/>
          </p:cNvSpPr>
          <p:nvPr>
            <p:ph type="body" sz="quarter" idx="17" hasCustomPrompt="1"/>
          </p:nvPr>
        </p:nvSpPr>
        <p:spPr>
          <a:xfrm>
            <a:off x="1121107" y="523187"/>
            <a:ext cx="9371633" cy="756973"/>
          </a:xfrm>
          <a:prstGeom prst="rect">
            <a:avLst/>
          </a:prstGeom>
        </p:spPr>
        <p:txBody>
          <a:bodyPr lIns="0" tIns="0" rIns="0" bIns="0" anchor="t" anchorCtr="0">
            <a:noAutofit/>
          </a:bodyPr>
          <a:lstStyle>
            <a:lvl1pPr marL="0" indent="0">
              <a:lnSpc>
                <a:spcPts val="4000"/>
              </a:lnSpc>
              <a:buNone/>
              <a:defRPr sz="3200" b="1" cap="none" baseline="0">
                <a:ln>
                  <a:noFill/>
                </a:ln>
                <a:solidFill>
                  <a:schemeClr val="bg1"/>
                </a:solidFill>
              </a:defRPr>
            </a:lvl1pPr>
            <a:lvl2pPr marL="457200" indent="0">
              <a:lnSpc>
                <a:spcPts val="4000"/>
              </a:lnSpc>
              <a:buNone/>
              <a:defRPr sz="4400" b="1">
                <a:solidFill>
                  <a:schemeClr val="bg1"/>
                </a:solidFill>
              </a:defRPr>
            </a:lvl2pPr>
          </a:lstStyle>
          <a:p>
            <a:pPr lvl="0"/>
            <a:r>
              <a:rPr lang="nl-NL" dirty="0"/>
              <a:t>Titel</a:t>
            </a:r>
          </a:p>
        </p:txBody>
      </p:sp>
    </p:spTree>
    <p:extLst>
      <p:ext uri="{BB962C8B-B14F-4D97-AF65-F5344CB8AC3E}">
        <p14:creationId xmlns:p14="http://schemas.microsoft.com/office/powerpoint/2010/main" val="1327054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USP-5">
    <p:spTree>
      <p:nvGrpSpPr>
        <p:cNvPr id="1" name=""/>
        <p:cNvGrpSpPr/>
        <p:nvPr/>
      </p:nvGrpSpPr>
      <p:grpSpPr>
        <a:xfrm>
          <a:off x="0" y="0"/>
          <a:ext cx="0" cy="0"/>
          <a:chOff x="0" y="0"/>
          <a:chExt cx="0" cy="0"/>
        </a:xfrm>
      </p:grpSpPr>
      <p:sp>
        <p:nvSpPr>
          <p:cNvPr id="10" name="Tijdelijke aanduiding voor tekst 17">
            <a:extLst>
              <a:ext uri="{FF2B5EF4-FFF2-40B4-BE49-F238E27FC236}">
                <a16:creationId xmlns:a16="http://schemas.microsoft.com/office/drawing/2014/main" id="{EA73D9AA-3060-4EFF-9872-7E6BD82FFD9F}"/>
              </a:ext>
            </a:extLst>
          </p:cNvPr>
          <p:cNvSpPr>
            <a:spLocks noGrp="1"/>
          </p:cNvSpPr>
          <p:nvPr>
            <p:ph type="body" sz="quarter" idx="10" hasCustomPrompt="1"/>
          </p:nvPr>
        </p:nvSpPr>
        <p:spPr>
          <a:xfrm>
            <a:off x="7469984" y="1497237"/>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1" name="Tijdelijke aanduiding voor tekst 17">
            <a:extLst>
              <a:ext uri="{FF2B5EF4-FFF2-40B4-BE49-F238E27FC236}">
                <a16:creationId xmlns:a16="http://schemas.microsoft.com/office/drawing/2014/main" id="{558F11CE-EDCB-4EE6-BA04-8DA4162E3D55}"/>
              </a:ext>
            </a:extLst>
          </p:cNvPr>
          <p:cNvSpPr>
            <a:spLocks noGrp="1"/>
          </p:cNvSpPr>
          <p:nvPr>
            <p:ph type="body" sz="quarter" idx="11" hasCustomPrompt="1"/>
          </p:nvPr>
        </p:nvSpPr>
        <p:spPr>
          <a:xfrm>
            <a:off x="4987999" y="1497237"/>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2" name="Tijdelijke aanduiding voor tekst 17">
            <a:extLst>
              <a:ext uri="{FF2B5EF4-FFF2-40B4-BE49-F238E27FC236}">
                <a16:creationId xmlns:a16="http://schemas.microsoft.com/office/drawing/2014/main" id="{00BC7AB1-CA95-4F22-8AFF-34ABC2182010}"/>
              </a:ext>
            </a:extLst>
          </p:cNvPr>
          <p:cNvSpPr>
            <a:spLocks noGrp="1"/>
          </p:cNvSpPr>
          <p:nvPr>
            <p:ph type="body" sz="quarter" idx="13" hasCustomPrompt="1"/>
          </p:nvPr>
        </p:nvSpPr>
        <p:spPr>
          <a:xfrm>
            <a:off x="2506013" y="1497237"/>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5" name="Tijdelijke aanduiding voor tekst 17">
            <a:extLst>
              <a:ext uri="{FF2B5EF4-FFF2-40B4-BE49-F238E27FC236}">
                <a16:creationId xmlns:a16="http://schemas.microsoft.com/office/drawing/2014/main" id="{58FF516E-C4E3-4A3B-A35D-628A2F1933F1}"/>
              </a:ext>
            </a:extLst>
          </p:cNvPr>
          <p:cNvSpPr>
            <a:spLocks noGrp="1"/>
          </p:cNvSpPr>
          <p:nvPr>
            <p:ph type="body" sz="quarter" idx="15" hasCustomPrompt="1"/>
          </p:nvPr>
        </p:nvSpPr>
        <p:spPr>
          <a:xfrm>
            <a:off x="3747006"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6" name="Tijdelijke aanduiding voor tekst 17">
            <a:extLst>
              <a:ext uri="{FF2B5EF4-FFF2-40B4-BE49-F238E27FC236}">
                <a16:creationId xmlns:a16="http://schemas.microsoft.com/office/drawing/2014/main" id="{DCE16101-CBFA-4595-8CC3-C42CD64C12CC}"/>
              </a:ext>
            </a:extLst>
          </p:cNvPr>
          <p:cNvSpPr>
            <a:spLocks noGrp="1"/>
          </p:cNvSpPr>
          <p:nvPr>
            <p:ph type="body" sz="quarter" idx="16" hasCustomPrompt="1"/>
          </p:nvPr>
        </p:nvSpPr>
        <p:spPr>
          <a:xfrm>
            <a:off x="6228992" y="3911513"/>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7" name="Tijdelijke aanduiding voor tekst 3">
            <a:extLst>
              <a:ext uri="{FF2B5EF4-FFF2-40B4-BE49-F238E27FC236}">
                <a16:creationId xmlns:a16="http://schemas.microsoft.com/office/drawing/2014/main" id="{38848973-6D4B-575F-959B-FC73863270BB}"/>
              </a:ext>
            </a:extLst>
          </p:cNvPr>
          <p:cNvSpPr>
            <a:spLocks noGrp="1"/>
          </p:cNvSpPr>
          <p:nvPr>
            <p:ph type="body" sz="quarter" idx="17" hasCustomPrompt="1"/>
          </p:nvPr>
        </p:nvSpPr>
        <p:spPr>
          <a:xfrm>
            <a:off x="1121107" y="523187"/>
            <a:ext cx="9371633" cy="756973"/>
          </a:xfrm>
          <a:prstGeom prst="rect">
            <a:avLst/>
          </a:prstGeom>
        </p:spPr>
        <p:txBody>
          <a:bodyPr lIns="0" tIns="0" rIns="0" bIns="0" anchor="t" anchorCtr="0">
            <a:noAutofit/>
          </a:bodyPr>
          <a:lstStyle>
            <a:lvl1pPr marL="0" indent="0">
              <a:lnSpc>
                <a:spcPts val="4000"/>
              </a:lnSpc>
              <a:buNone/>
              <a:defRPr sz="3200" b="1" cap="none" baseline="0">
                <a:ln>
                  <a:noFill/>
                </a:ln>
                <a:solidFill>
                  <a:schemeClr val="bg1"/>
                </a:solidFill>
              </a:defRPr>
            </a:lvl1pPr>
            <a:lvl2pPr marL="457200" indent="0">
              <a:lnSpc>
                <a:spcPts val="4000"/>
              </a:lnSpc>
              <a:buNone/>
              <a:defRPr sz="4400" b="1">
                <a:solidFill>
                  <a:schemeClr val="bg1"/>
                </a:solidFill>
              </a:defRPr>
            </a:lvl2pPr>
          </a:lstStyle>
          <a:p>
            <a:pPr lvl="0"/>
            <a:r>
              <a:rPr lang="nl-NL" dirty="0"/>
              <a:t>Titel</a:t>
            </a:r>
          </a:p>
        </p:txBody>
      </p:sp>
    </p:spTree>
    <p:extLst>
      <p:ext uri="{BB962C8B-B14F-4D97-AF65-F5344CB8AC3E}">
        <p14:creationId xmlns:p14="http://schemas.microsoft.com/office/powerpoint/2010/main" val="3931305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USP-4">
    <p:spTree>
      <p:nvGrpSpPr>
        <p:cNvPr id="1" name=""/>
        <p:cNvGrpSpPr/>
        <p:nvPr/>
      </p:nvGrpSpPr>
      <p:grpSpPr>
        <a:xfrm>
          <a:off x="0" y="0"/>
          <a:ext cx="0" cy="0"/>
          <a:chOff x="0" y="0"/>
          <a:chExt cx="0" cy="0"/>
        </a:xfrm>
      </p:grpSpPr>
      <p:sp>
        <p:nvSpPr>
          <p:cNvPr id="12" name="Tijdelijke aanduiding voor tekst 17">
            <a:extLst>
              <a:ext uri="{FF2B5EF4-FFF2-40B4-BE49-F238E27FC236}">
                <a16:creationId xmlns:a16="http://schemas.microsoft.com/office/drawing/2014/main" id="{22F9D9B8-4BA7-4E1D-B982-564E6F12B548}"/>
              </a:ext>
            </a:extLst>
          </p:cNvPr>
          <p:cNvSpPr>
            <a:spLocks noGrp="1"/>
          </p:cNvSpPr>
          <p:nvPr>
            <p:ph type="body" sz="quarter" idx="10" hasCustomPrompt="1"/>
          </p:nvPr>
        </p:nvSpPr>
        <p:spPr>
          <a:xfrm>
            <a:off x="8710977" y="2665464"/>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3" name="Tijdelijke aanduiding voor tekst 17">
            <a:extLst>
              <a:ext uri="{FF2B5EF4-FFF2-40B4-BE49-F238E27FC236}">
                <a16:creationId xmlns:a16="http://schemas.microsoft.com/office/drawing/2014/main" id="{2D70C8D3-3ADC-4986-904B-55B897B931EB}"/>
              </a:ext>
            </a:extLst>
          </p:cNvPr>
          <p:cNvSpPr>
            <a:spLocks noGrp="1"/>
          </p:cNvSpPr>
          <p:nvPr>
            <p:ph type="body" sz="quarter" idx="11" hasCustomPrompt="1"/>
          </p:nvPr>
        </p:nvSpPr>
        <p:spPr>
          <a:xfrm>
            <a:off x="6228992" y="2665464"/>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4" name="Tijdelijke aanduiding voor tekst 17">
            <a:extLst>
              <a:ext uri="{FF2B5EF4-FFF2-40B4-BE49-F238E27FC236}">
                <a16:creationId xmlns:a16="http://schemas.microsoft.com/office/drawing/2014/main" id="{F2CD9ACF-2628-435D-AE39-751086E05434}"/>
              </a:ext>
            </a:extLst>
          </p:cNvPr>
          <p:cNvSpPr>
            <a:spLocks noGrp="1"/>
          </p:cNvSpPr>
          <p:nvPr>
            <p:ph type="body" sz="quarter" idx="12" hasCustomPrompt="1"/>
          </p:nvPr>
        </p:nvSpPr>
        <p:spPr>
          <a:xfrm>
            <a:off x="1264157" y="2665464"/>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5" name="Tijdelijke aanduiding voor tekst 17">
            <a:extLst>
              <a:ext uri="{FF2B5EF4-FFF2-40B4-BE49-F238E27FC236}">
                <a16:creationId xmlns:a16="http://schemas.microsoft.com/office/drawing/2014/main" id="{A7098FE7-D1C3-4E66-8144-69E4096AC605}"/>
              </a:ext>
            </a:extLst>
          </p:cNvPr>
          <p:cNvSpPr>
            <a:spLocks noGrp="1"/>
          </p:cNvSpPr>
          <p:nvPr>
            <p:ph type="body" sz="quarter" idx="13" hasCustomPrompt="1"/>
          </p:nvPr>
        </p:nvSpPr>
        <p:spPr>
          <a:xfrm>
            <a:off x="3747006" y="2665464"/>
            <a:ext cx="1737640" cy="2018562"/>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6" name="Tijdelijke aanduiding voor tekst 3">
            <a:extLst>
              <a:ext uri="{FF2B5EF4-FFF2-40B4-BE49-F238E27FC236}">
                <a16:creationId xmlns:a16="http://schemas.microsoft.com/office/drawing/2014/main" id="{0B291B8E-8CA0-13A8-E27B-7621846898CC}"/>
              </a:ext>
            </a:extLst>
          </p:cNvPr>
          <p:cNvSpPr>
            <a:spLocks noGrp="1"/>
          </p:cNvSpPr>
          <p:nvPr>
            <p:ph type="body" sz="quarter" idx="18" hasCustomPrompt="1"/>
          </p:nvPr>
        </p:nvSpPr>
        <p:spPr>
          <a:xfrm>
            <a:off x="1121107" y="523187"/>
            <a:ext cx="9371633" cy="756973"/>
          </a:xfrm>
          <a:prstGeom prst="rect">
            <a:avLst/>
          </a:prstGeom>
        </p:spPr>
        <p:txBody>
          <a:bodyPr lIns="0" tIns="0" rIns="0" bIns="0" anchor="t" anchorCtr="0">
            <a:noAutofit/>
          </a:bodyPr>
          <a:lstStyle>
            <a:lvl1pPr marL="0" indent="0">
              <a:lnSpc>
                <a:spcPts val="4000"/>
              </a:lnSpc>
              <a:buNone/>
              <a:defRPr sz="3200" b="1" cap="none" baseline="0">
                <a:ln>
                  <a:noFill/>
                </a:ln>
                <a:solidFill>
                  <a:schemeClr val="bg1"/>
                </a:solidFill>
              </a:defRPr>
            </a:lvl1pPr>
            <a:lvl2pPr marL="457200" indent="0">
              <a:lnSpc>
                <a:spcPts val="4000"/>
              </a:lnSpc>
              <a:buNone/>
              <a:defRPr sz="4400" b="1">
                <a:solidFill>
                  <a:schemeClr val="bg1"/>
                </a:solidFill>
              </a:defRPr>
            </a:lvl2pPr>
          </a:lstStyle>
          <a:p>
            <a:pPr lvl="0"/>
            <a:r>
              <a:rPr lang="nl-NL" dirty="0"/>
              <a:t>Titel</a:t>
            </a:r>
          </a:p>
        </p:txBody>
      </p:sp>
    </p:spTree>
    <p:extLst>
      <p:ext uri="{BB962C8B-B14F-4D97-AF65-F5344CB8AC3E}">
        <p14:creationId xmlns:p14="http://schemas.microsoft.com/office/powerpoint/2010/main" val="1530848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USP-3">
    <p:spTree>
      <p:nvGrpSpPr>
        <p:cNvPr id="1" name=""/>
        <p:cNvGrpSpPr/>
        <p:nvPr/>
      </p:nvGrpSpPr>
      <p:grpSpPr>
        <a:xfrm>
          <a:off x="0" y="0"/>
          <a:ext cx="0" cy="0"/>
          <a:chOff x="0" y="0"/>
          <a:chExt cx="0" cy="0"/>
        </a:xfrm>
      </p:grpSpPr>
      <p:sp>
        <p:nvSpPr>
          <p:cNvPr id="12" name="Tijdelijke aanduiding voor tekst 17">
            <a:extLst>
              <a:ext uri="{FF2B5EF4-FFF2-40B4-BE49-F238E27FC236}">
                <a16:creationId xmlns:a16="http://schemas.microsoft.com/office/drawing/2014/main" id="{5229D806-8395-4C8F-802D-E6F066F7401B}"/>
              </a:ext>
            </a:extLst>
          </p:cNvPr>
          <p:cNvSpPr>
            <a:spLocks noGrp="1"/>
          </p:cNvSpPr>
          <p:nvPr>
            <p:ph type="body" sz="quarter" idx="14" hasCustomPrompt="1"/>
          </p:nvPr>
        </p:nvSpPr>
        <p:spPr>
          <a:xfrm>
            <a:off x="1146151" y="2160605"/>
            <a:ext cx="2606836" cy="3028280"/>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3" name="Tijdelijke aanduiding voor tekst 17">
            <a:extLst>
              <a:ext uri="{FF2B5EF4-FFF2-40B4-BE49-F238E27FC236}">
                <a16:creationId xmlns:a16="http://schemas.microsoft.com/office/drawing/2014/main" id="{F95E33F7-99D0-4E25-89AC-6CDD40A029D0}"/>
              </a:ext>
            </a:extLst>
          </p:cNvPr>
          <p:cNvSpPr>
            <a:spLocks noGrp="1"/>
          </p:cNvSpPr>
          <p:nvPr>
            <p:ph type="body" sz="quarter" idx="15" hasCustomPrompt="1"/>
          </p:nvPr>
        </p:nvSpPr>
        <p:spPr>
          <a:xfrm>
            <a:off x="4574058" y="2160605"/>
            <a:ext cx="2606836" cy="3028280"/>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5" name="Tijdelijke aanduiding voor tekst 17">
            <a:extLst>
              <a:ext uri="{FF2B5EF4-FFF2-40B4-BE49-F238E27FC236}">
                <a16:creationId xmlns:a16="http://schemas.microsoft.com/office/drawing/2014/main" id="{1900DEF8-52A7-496F-A403-298B08688FFB}"/>
              </a:ext>
            </a:extLst>
          </p:cNvPr>
          <p:cNvSpPr>
            <a:spLocks noGrp="1"/>
          </p:cNvSpPr>
          <p:nvPr>
            <p:ph type="body" sz="quarter" idx="16" hasCustomPrompt="1"/>
          </p:nvPr>
        </p:nvSpPr>
        <p:spPr>
          <a:xfrm>
            <a:off x="8001965" y="2160605"/>
            <a:ext cx="2606836" cy="3028280"/>
          </a:xfrm>
          <a:prstGeom prst="rect">
            <a:avLst/>
          </a:prstGeom>
        </p:spPr>
        <p:txBody>
          <a:bodyPr anchor="ctr" anchorCtr="0">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Vul tekst in</a:t>
            </a:r>
          </a:p>
        </p:txBody>
      </p:sp>
      <p:sp>
        <p:nvSpPr>
          <p:cNvPr id="17" name="Tijdelijke aanduiding voor tekst 3">
            <a:extLst>
              <a:ext uri="{FF2B5EF4-FFF2-40B4-BE49-F238E27FC236}">
                <a16:creationId xmlns:a16="http://schemas.microsoft.com/office/drawing/2014/main" id="{5554AB12-7225-BE20-1FF3-A7A5619DF278}"/>
              </a:ext>
            </a:extLst>
          </p:cNvPr>
          <p:cNvSpPr>
            <a:spLocks noGrp="1"/>
          </p:cNvSpPr>
          <p:nvPr>
            <p:ph type="body" sz="quarter" idx="17" hasCustomPrompt="1"/>
          </p:nvPr>
        </p:nvSpPr>
        <p:spPr>
          <a:xfrm>
            <a:off x="524617" y="393302"/>
            <a:ext cx="11598097" cy="756973"/>
          </a:xfrm>
          <a:prstGeom prst="rect">
            <a:avLst/>
          </a:prstGeom>
        </p:spPr>
        <p:txBody>
          <a:bodyPr lIns="0" tIns="0" rIns="0" bIns="0" anchor="t" anchorCtr="0">
            <a:noAutofit/>
          </a:bodyPr>
          <a:lstStyle>
            <a:lvl1pPr marL="0" indent="0">
              <a:lnSpc>
                <a:spcPts val="4000"/>
              </a:lnSpc>
              <a:buNone/>
              <a:defRPr sz="2600" b="1">
                <a:solidFill>
                  <a:schemeClr val="bg1"/>
                </a:solidFill>
              </a:defRPr>
            </a:lvl1pPr>
            <a:lvl2pPr marL="457200" indent="0">
              <a:lnSpc>
                <a:spcPts val="4000"/>
              </a:lnSpc>
              <a:buNone/>
              <a:defRPr sz="4400" b="1">
                <a:solidFill>
                  <a:schemeClr val="bg1"/>
                </a:solidFill>
              </a:defRPr>
            </a:lvl2pPr>
          </a:lstStyle>
          <a:p>
            <a:pPr lvl="0"/>
            <a:r>
              <a:rPr lang="nl-NL" dirty="0"/>
              <a:t>Vul tekst in</a:t>
            </a:r>
          </a:p>
        </p:txBody>
      </p:sp>
    </p:spTree>
    <p:extLst>
      <p:ext uri="{BB962C8B-B14F-4D97-AF65-F5344CB8AC3E}">
        <p14:creationId xmlns:p14="http://schemas.microsoft.com/office/powerpoint/2010/main" val="821674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USP-3">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8792D56-83CB-EA9D-CB82-30CFC2D2A46A}"/>
              </a:ext>
            </a:extLst>
          </p:cNvPr>
          <p:cNvSpPr>
            <a:spLocks noGrp="1"/>
          </p:cNvSpPr>
          <p:nvPr>
            <p:ph type="body" sz="quarter" idx="10" hasCustomPrompt="1"/>
          </p:nvPr>
        </p:nvSpPr>
        <p:spPr>
          <a:xfrm>
            <a:off x="2222855" y="1167063"/>
            <a:ext cx="7746290" cy="4734426"/>
          </a:xfrm>
          <a:prstGeom prst="rect">
            <a:avLst/>
          </a:prstGeom>
        </p:spPr>
        <p:txBody>
          <a:bodyPr anchor="ctr"/>
          <a:lstStyle>
            <a:lvl1pPr marL="0" indent="0" algn="ctr">
              <a:buNone/>
              <a:defRPr sz="3600" b="1" i="1">
                <a:solidFill>
                  <a:schemeClr val="bg1"/>
                </a:solidFill>
              </a:defRPr>
            </a:lvl1pPr>
          </a:lstStyle>
          <a:p>
            <a:pPr lvl="0"/>
            <a:r>
              <a:rPr lang="nl-NL" dirty="0"/>
              <a:t>“Quote”</a:t>
            </a:r>
          </a:p>
        </p:txBody>
      </p:sp>
      <p:pic>
        <p:nvPicPr>
          <p:cNvPr id="4" name="Graphic 3">
            <a:extLst>
              <a:ext uri="{FF2B5EF4-FFF2-40B4-BE49-F238E27FC236}">
                <a16:creationId xmlns:a16="http://schemas.microsoft.com/office/drawing/2014/main" id="{F5A358EF-888B-DF1E-7736-253C97E477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911" t="20227" b="20227"/>
          <a:stretch/>
        </p:blipFill>
        <p:spPr>
          <a:xfrm>
            <a:off x="0" y="0"/>
            <a:ext cx="3588186" cy="6858000"/>
          </a:xfrm>
          <a:prstGeom prst="rect">
            <a:avLst/>
          </a:prstGeom>
        </p:spPr>
      </p:pic>
    </p:spTree>
    <p:extLst>
      <p:ext uri="{BB962C8B-B14F-4D97-AF65-F5344CB8AC3E}">
        <p14:creationId xmlns:p14="http://schemas.microsoft.com/office/powerpoint/2010/main" val="1797716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USP-3">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8792D56-83CB-EA9D-CB82-30CFC2D2A46A}"/>
              </a:ext>
            </a:extLst>
          </p:cNvPr>
          <p:cNvSpPr>
            <a:spLocks noGrp="1"/>
          </p:cNvSpPr>
          <p:nvPr>
            <p:ph type="body" sz="quarter" idx="10" hasCustomPrompt="1"/>
          </p:nvPr>
        </p:nvSpPr>
        <p:spPr>
          <a:xfrm>
            <a:off x="2222855" y="137160"/>
            <a:ext cx="7746290" cy="6591300"/>
          </a:xfrm>
          <a:prstGeom prst="rect">
            <a:avLst/>
          </a:prstGeom>
        </p:spPr>
        <p:txBody>
          <a:bodyPr anchor="ctr"/>
          <a:lstStyle>
            <a:lvl1pPr marL="0" indent="0" algn="ctr">
              <a:buNone/>
              <a:defRPr sz="3600" b="1" i="1">
                <a:solidFill>
                  <a:schemeClr val="bg1"/>
                </a:solidFill>
              </a:defRPr>
            </a:lvl1pPr>
          </a:lstStyle>
          <a:p>
            <a:pPr lvl="0"/>
            <a:r>
              <a:rPr lang="nl-NL" dirty="0"/>
              <a:t>“Quote”</a:t>
            </a:r>
          </a:p>
        </p:txBody>
      </p:sp>
      <p:grpSp>
        <p:nvGrpSpPr>
          <p:cNvPr id="4" name="Graphic 3">
            <a:extLst>
              <a:ext uri="{FF2B5EF4-FFF2-40B4-BE49-F238E27FC236}">
                <a16:creationId xmlns:a16="http://schemas.microsoft.com/office/drawing/2014/main" id="{6684BBCE-6E04-8142-CBEC-E821EBA08994}"/>
              </a:ext>
            </a:extLst>
          </p:cNvPr>
          <p:cNvGrpSpPr/>
          <p:nvPr userDrawn="1"/>
        </p:nvGrpSpPr>
        <p:grpSpPr>
          <a:xfrm>
            <a:off x="1342069" y="3274809"/>
            <a:ext cx="292277" cy="5334497"/>
            <a:chOff x="1342069" y="2797512"/>
            <a:chExt cx="292277" cy="5334497"/>
          </a:xfrm>
        </p:grpSpPr>
        <p:sp>
          <p:nvSpPr>
            <p:cNvPr id="5" name="Vrije vorm 4">
              <a:extLst>
                <a:ext uri="{FF2B5EF4-FFF2-40B4-BE49-F238E27FC236}">
                  <a16:creationId xmlns:a16="http://schemas.microsoft.com/office/drawing/2014/main" id="{C381B3E1-F6BC-9C8F-E8C5-C57A2169775F}"/>
                </a:ext>
              </a:extLst>
            </p:cNvPr>
            <p:cNvSpPr/>
            <p:nvPr/>
          </p:nvSpPr>
          <p:spPr>
            <a:xfrm>
              <a:off x="1342069" y="2797512"/>
              <a:ext cx="319290" cy="333352"/>
            </a:xfrm>
            <a:custGeom>
              <a:avLst/>
              <a:gdLst>
                <a:gd name="connsiteX0" fmla="*/ 223826 w 319290"/>
                <a:gd name="connsiteY0" fmla="*/ 330933 h 333352"/>
                <a:gd name="connsiteX1" fmla="*/ 319292 w 319290"/>
                <a:gd name="connsiteY1" fmla="*/ 181610 h 333352"/>
                <a:gd name="connsiteX2" fmla="*/ 319292 w 319290"/>
                <a:gd name="connsiteY2" fmla="*/ 163046 h 333352"/>
                <a:gd name="connsiteX3" fmla="*/ 159647 w 319290"/>
                <a:gd name="connsiteY3" fmla="*/ 2 h 333352"/>
                <a:gd name="connsiteX4" fmla="*/ 2 w 319290"/>
                <a:gd name="connsiteY4" fmla="*/ 163046 h 333352"/>
                <a:gd name="connsiteX5" fmla="*/ 2 w 319290"/>
                <a:gd name="connsiteY5" fmla="*/ 181610 h 333352"/>
                <a:gd name="connsiteX6" fmla="*/ 95468 w 319290"/>
                <a:gd name="connsiteY6" fmla="*/ 333354 h 3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290" h="333352">
                  <a:moveTo>
                    <a:pt x="223826" y="330933"/>
                  </a:moveTo>
                  <a:cubicBezTo>
                    <a:pt x="282389" y="310754"/>
                    <a:pt x="319292" y="259904"/>
                    <a:pt x="319292" y="181610"/>
                  </a:cubicBezTo>
                  <a:lnTo>
                    <a:pt x="319292" y="163046"/>
                  </a:lnTo>
                  <a:cubicBezTo>
                    <a:pt x="318490" y="55695"/>
                    <a:pt x="265542" y="2"/>
                    <a:pt x="159647" y="2"/>
                  </a:cubicBezTo>
                  <a:cubicBezTo>
                    <a:pt x="53751" y="2"/>
                    <a:pt x="2" y="55695"/>
                    <a:pt x="2" y="163046"/>
                  </a:cubicBezTo>
                  <a:lnTo>
                    <a:pt x="2" y="181610"/>
                  </a:lnTo>
                  <a:cubicBezTo>
                    <a:pt x="2" y="264747"/>
                    <a:pt x="32091" y="314790"/>
                    <a:pt x="95468" y="333354"/>
                  </a:cubicBezTo>
                </a:path>
              </a:pathLst>
            </a:custGeom>
            <a:noFill/>
            <a:ln w="25917" cap="rnd">
              <a:solidFill>
                <a:schemeClr val="bg1"/>
              </a:solid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F17AD0BB-C49D-A615-797F-9868003A3BFB}"/>
                </a:ext>
              </a:extLst>
            </p:cNvPr>
            <p:cNvSpPr/>
            <p:nvPr/>
          </p:nvSpPr>
          <p:spPr>
            <a:xfrm>
              <a:off x="1492561" y="3070611"/>
              <a:ext cx="8824" cy="4565237"/>
            </a:xfrm>
            <a:custGeom>
              <a:avLst/>
              <a:gdLst>
                <a:gd name="connsiteX0" fmla="*/ 21 w 8824"/>
                <a:gd name="connsiteY0" fmla="*/ 4565273 h 4565237"/>
                <a:gd name="connsiteX1" fmla="*/ 8846 w 8824"/>
                <a:gd name="connsiteY1" fmla="*/ 35 h 4565237"/>
              </a:gdLst>
              <a:ahLst/>
              <a:cxnLst>
                <a:cxn ang="0">
                  <a:pos x="connsiteX0" y="connsiteY0"/>
                </a:cxn>
                <a:cxn ang="0">
                  <a:pos x="connsiteX1" y="connsiteY1"/>
                </a:cxn>
              </a:cxnLst>
              <a:rect l="l" t="t" r="r" b="b"/>
              <a:pathLst>
                <a:path w="8824" h="4565237">
                  <a:moveTo>
                    <a:pt x="21" y="4565273"/>
                  </a:moveTo>
                  <a:lnTo>
                    <a:pt x="8846" y="35"/>
                  </a:lnTo>
                </a:path>
              </a:pathLst>
            </a:custGeom>
            <a:noFill/>
            <a:ln w="25917" cap="flat">
              <a:solidFill>
                <a:schemeClr val="bg1"/>
              </a:solid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5A01875E-AB5D-1F91-F5E3-6A3FAD6B6855}"/>
                </a:ext>
              </a:extLst>
            </p:cNvPr>
            <p:cNvSpPr/>
            <p:nvPr/>
          </p:nvSpPr>
          <p:spPr>
            <a:xfrm>
              <a:off x="1455113" y="2918584"/>
              <a:ext cx="93059" cy="99279"/>
            </a:xfrm>
            <a:custGeom>
              <a:avLst/>
              <a:gdLst>
                <a:gd name="connsiteX0" fmla="*/ 16 w 93059"/>
                <a:gd name="connsiteY0" fmla="*/ 47638 h 99279"/>
                <a:gd name="connsiteX1" fmla="*/ 46545 w 93059"/>
                <a:gd name="connsiteY1" fmla="*/ 17 h 99279"/>
                <a:gd name="connsiteX2" fmla="*/ 93075 w 93059"/>
                <a:gd name="connsiteY2" fmla="*/ 47638 h 99279"/>
                <a:gd name="connsiteX3" fmla="*/ 93075 w 93059"/>
                <a:gd name="connsiteY3" fmla="*/ 53288 h 99279"/>
                <a:gd name="connsiteX4" fmla="*/ 46545 w 93059"/>
                <a:gd name="connsiteY4" fmla="*/ 99296 h 99279"/>
                <a:gd name="connsiteX5" fmla="*/ 16 w 93059"/>
                <a:gd name="connsiteY5" fmla="*/ 52481 h 99279"/>
                <a:gd name="connsiteX6" fmla="*/ 16 w 93059"/>
                <a:gd name="connsiteY6" fmla="*/ 47638 h 9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059" h="99279">
                  <a:moveTo>
                    <a:pt x="16" y="47638"/>
                  </a:moveTo>
                  <a:cubicBezTo>
                    <a:pt x="16" y="16159"/>
                    <a:pt x="15258" y="17"/>
                    <a:pt x="46545" y="17"/>
                  </a:cubicBezTo>
                  <a:cubicBezTo>
                    <a:pt x="77833" y="17"/>
                    <a:pt x="93075" y="16159"/>
                    <a:pt x="93075" y="47638"/>
                  </a:cubicBezTo>
                  <a:lnTo>
                    <a:pt x="93075" y="53288"/>
                  </a:lnTo>
                  <a:cubicBezTo>
                    <a:pt x="93075" y="83153"/>
                    <a:pt x="74624" y="99296"/>
                    <a:pt x="46545" y="99296"/>
                  </a:cubicBezTo>
                  <a:cubicBezTo>
                    <a:pt x="15258" y="99296"/>
                    <a:pt x="16" y="83960"/>
                    <a:pt x="16" y="52481"/>
                  </a:cubicBezTo>
                  <a:lnTo>
                    <a:pt x="16" y="47638"/>
                  </a:lnTo>
                  <a:close/>
                </a:path>
              </a:pathLst>
            </a:custGeom>
            <a:solidFill>
              <a:srgbClr val="84BC00"/>
            </a:solidFill>
            <a:ln w="8639" cap="flat">
              <a:noFill/>
              <a:prstDash val="solid"/>
              <a:miter/>
            </a:ln>
          </p:spPr>
          <p:txBody>
            <a:bodyPr rtlCol="0" anchor="ctr"/>
            <a:lstStyle/>
            <a:p>
              <a:endParaRPr lang="nl-NL"/>
            </a:p>
          </p:txBody>
        </p:sp>
      </p:grpSp>
    </p:spTree>
    <p:extLst>
      <p:ext uri="{BB962C8B-B14F-4D97-AF65-F5344CB8AC3E}">
        <p14:creationId xmlns:p14="http://schemas.microsoft.com/office/powerpoint/2010/main" val="268178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en tekstveld">
    <p:spTree>
      <p:nvGrpSpPr>
        <p:cNvPr id="1" name=""/>
        <p:cNvGrpSpPr/>
        <p:nvPr/>
      </p:nvGrpSpPr>
      <p:grpSpPr>
        <a:xfrm>
          <a:off x="0" y="0"/>
          <a:ext cx="0" cy="0"/>
          <a:chOff x="0" y="0"/>
          <a:chExt cx="0" cy="0"/>
        </a:xfrm>
      </p:grpSpPr>
      <p:sp>
        <p:nvSpPr>
          <p:cNvPr id="4" name="Tijdelijke aanduiding voor titel 1">
            <a:extLst>
              <a:ext uri="{FF2B5EF4-FFF2-40B4-BE49-F238E27FC236}">
                <a16:creationId xmlns:a16="http://schemas.microsoft.com/office/drawing/2014/main" id="{B6382784-3DF8-9B4C-8453-DF8DE19D817A}"/>
              </a:ext>
            </a:extLst>
          </p:cNvPr>
          <p:cNvSpPr>
            <a:spLocks noGrp="1"/>
          </p:cNvSpPr>
          <p:nvPr>
            <p:ph type="title" hasCustomPrompt="1"/>
          </p:nvPr>
        </p:nvSpPr>
        <p:spPr>
          <a:xfrm>
            <a:off x="838200" y="458986"/>
            <a:ext cx="10515600" cy="818696"/>
          </a:xfrm>
          <a:prstGeom prst="rect">
            <a:avLst/>
          </a:prstGeom>
        </p:spPr>
        <p:txBody>
          <a:bodyPr vert="horz" lIns="0" tIns="0" rIns="0" bIns="0" rtlCol="0" anchor="ctr">
            <a:noAutofit/>
          </a:bodyPr>
          <a:lstStyle/>
          <a:p>
            <a:r>
              <a:rPr lang="nl-NL" dirty="0"/>
              <a:t>Klik om de stijl te bewerken</a:t>
            </a:r>
          </a:p>
        </p:txBody>
      </p:sp>
      <p:sp>
        <p:nvSpPr>
          <p:cNvPr id="5" name="Tijdelijke aanduiding voor tekst 2">
            <a:extLst>
              <a:ext uri="{FF2B5EF4-FFF2-40B4-BE49-F238E27FC236}">
                <a16:creationId xmlns:a16="http://schemas.microsoft.com/office/drawing/2014/main" id="{77DF9E78-2F3D-0246-B12A-CA24DB273B9E}"/>
              </a:ext>
            </a:extLst>
          </p:cNvPr>
          <p:cNvSpPr>
            <a:spLocks noGrp="1"/>
          </p:cNvSpPr>
          <p:nvPr>
            <p:ph idx="1" hasCustomPrompt="1"/>
          </p:nvPr>
        </p:nvSpPr>
        <p:spPr>
          <a:xfrm>
            <a:off x="838200" y="1428810"/>
            <a:ext cx="10515600" cy="4545270"/>
          </a:xfrm>
          <a:prstGeom prst="rect">
            <a:avLst/>
          </a:prstGeom>
        </p:spPr>
        <p:txBody>
          <a:bodyPr vert="horz" lIns="0" tIns="0" rIns="0" bIns="0" rtlCol="0">
            <a:noAutofit/>
          </a:bodyPr>
          <a:lstStyle>
            <a:lvl1pPr>
              <a:defRPr sz="2000"/>
            </a:lvl1pPr>
            <a:lvl2pPr>
              <a:defRPr sz="1800"/>
            </a:lvl2pPr>
            <a:lvl3pPr>
              <a:defRPr sz="1600"/>
            </a:lvl3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2747855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838200" y="1428810"/>
            <a:ext cx="2509157" cy="493032"/>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6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1 Important</a:t>
            </a:r>
          </a:p>
        </p:txBody>
      </p:sp>
      <p:sp>
        <p:nvSpPr>
          <p:cNvPr id="7" name="Tijdelijke aanduiding voor inhoud 2"/>
          <p:cNvSpPr>
            <a:spLocks noGrp="1"/>
          </p:cNvSpPr>
          <p:nvPr>
            <p:ph sz="half" idx="10" hasCustomPrompt="1"/>
          </p:nvPr>
        </p:nvSpPr>
        <p:spPr>
          <a:xfrm>
            <a:off x="3597728" y="1428810"/>
            <a:ext cx="2509157" cy="493032"/>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2 Important</a:t>
            </a:r>
          </a:p>
        </p:txBody>
      </p:sp>
      <p:sp>
        <p:nvSpPr>
          <p:cNvPr id="9" name="Tijdelijke aanduiding voor inhoud 2"/>
          <p:cNvSpPr>
            <a:spLocks noGrp="1"/>
          </p:cNvSpPr>
          <p:nvPr>
            <p:ph sz="half" idx="11" hasCustomPrompt="1"/>
          </p:nvPr>
        </p:nvSpPr>
        <p:spPr>
          <a:xfrm>
            <a:off x="6357256" y="1428810"/>
            <a:ext cx="2509157" cy="493032"/>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3 Important</a:t>
            </a:r>
          </a:p>
        </p:txBody>
      </p:sp>
      <p:sp>
        <p:nvSpPr>
          <p:cNvPr id="11" name="Tijdelijke aanduiding voor inhoud 2"/>
          <p:cNvSpPr>
            <a:spLocks noGrp="1"/>
          </p:cNvSpPr>
          <p:nvPr>
            <p:ph sz="half" idx="12" hasCustomPrompt="1"/>
          </p:nvPr>
        </p:nvSpPr>
        <p:spPr>
          <a:xfrm>
            <a:off x="9116784" y="1428810"/>
            <a:ext cx="2509157" cy="493032"/>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4 Important</a:t>
            </a:r>
          </a:p>
        </p:txBody>
      </p:sp>
      <p:sp>
        <p:nvSpPr>
          <p:cNvPr id="21" name="Tijdelijke aanduiding voor tekst 7">
            <a:extLst>
              <a:ext uri="{FF2B5EF4-FFF2-40B4-BE49-F238E27FC236}">
                <a16:creationId xmlns:a16="http://schemas.microsoft.com/office/drawing/2014/main" id="{F4D0680C-FF99-434F-8DB9-F55C0547EE9E}"/>
              </a:ext>
            </a:extLst>
          </p:cNvPr>
          <p:cNvSpPr>
            <a:spLocks noGrp="1"/>
          </p:cNvSpPr>
          <p:nvPr>
            <p:ph type="body" sz="quarter" idx="17" hasCustomPrompt="1"/>
          </p:nvPr>
        </p:nvSpPr>
        <p:spPr>
          <a:xfrm>
            <a:off x="838200" y="2044307"/>
            <a:ext cx="2509157" cy="3168820"/>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22" name="Tijdelijke aanduiding voor tekst 7">
            <a:extLst>
              <a:ext uri="{FF2B5EF4-FFF2-40B4-BE49-F238E27FC236}">
                <a16:creationId xmlns:a16="http://schemas.microsoft.com/office/drawing/2014/main" id="{B7B921E3-0AAF-4446-8D78-6FEEA6A00B4C}"/>
              </a:ext>
            </a:extLst>
          </p:cNvPr>
          <p:cNvSpPr>
            <a:spLocks noGrp="1"/>
          </p:cNvSpPr>
          <p:nvPr>
            <p:ph type="body" sz="quarter" idx="18" hasCustomPrompt="1"/>
          </p:nvPr>
        </p:nvSpPr>
        <p:spPr>
          <a:xfrm>
            <a:off x="3597727" y="2044307"/>
            <a:ext cx="2509158" cy="3168820"/>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23" name="Tijdelijke aanduiding voor tekst 7">
            <a:extLst>
              <a:ext uri="{FF2B5EF4-FFF2-40B4-BE49-F238E27FC236}">
                <a16:creationId xmlns:a16="http://schemas.microsoft.com/office/drawing/2014/main" id="{B1307388-5B34-463D-AF6B-BE4509429248}"/>
              </a:ext>
            </a:extLst>
          </p:cNvPr>
          <p:cNvSpPr>
            <a:spLocks noGrp="1"/>
          </p:cNvSpPr>
          <p:nvPr>
            <p:ph type="body" sz="quarter" idx="19" hasCustomPrompt="1"/>
          </p:nvPr>
        </p:nvSpPr>
        <p:spPr>
          <a:xfrm>
            <a:off x="6357255" y="2044307"/>
            <a:ext cx="2509157" cy="3168820"/>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24" name="Tijdelijke aanduiding voor tekst 7">
            <a:extLst>
              <a:ext uri="{FF2B5EF4-FFF2-40B4-BE49-F238E27FC236}">
                <a16:creationId xmlns:a16="http://schemas.microsoft.com/office/drawing/2014/main" id="{251BE536-974C-44AC-864E-320B10CC4661}"/>
              </a:ext>
            </a:extLst>
          </p:cNvPr>
          <p:cNvSpPr>
            <a:spLocks noGrp="1"/>
          </p:cNvSpPr>
          <p:nvPr>
            <p:ph type="body" sz="quarter" idx="20" hasCustomPrompt="1"/>
          </p:nvPr>
        </p:nvSpPr>
        <p:spPr>
          <a:xfrm>
            <a:off x="9116783" y="2044307"/>
            <a:ext cx="2509158" cy="3168820"/>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12" name="Tijdelijke aanduiding voor titel 1">
            <a:extLst>
              <a:ext uri="{FF2B5EF4-FFF2-40B4-BE49-F238E27FC236}">
                <a16:creationId xmlns:a16="http://schemas.microsoft.com/office/drawing/2014/main" id="{4232F593-EF5F-4A7C-B42B-C37CCEDF51DD}"/>
              </a:ext>
            </a:extLst>
          </p:cNvPr>
          <p:cNvSpPr>
            <a:spLocks noGrp="1"/>
          </p:cNvSpPr>
          <p:nvPr>
            <p:ph type="title" hasCustomPrompt="1"/>
          </p:nvPr>
        </p:nvSpPr>
        <p:spPr>
          <a:xfrm>
            <a:off x="838200" y="458986"/>
            <a:ext cx="10515600" cy="818696"/>
          </a:xfrm>
          <a:prstGeom prst="rect">
            <a:avLst/>
          </a:prstGeom>
        </p:spPr>
        <p:txBody>
          <a:bodyPr vert="horz" lIns="0" tIns="0" rIns="0" bIns="0" rtlCol="0" anchor="ctr">
            <a:noAutofit/>
          </a:bodyPr>
          <a:lstStyle/>
          <a:p>
            <a:r>
              <a:rPr lang="nl-NL" dirty="0"/>
              <a:t>Klik om de stijl te bewerken</a:t>
            </a:r>
          </a:p>
        </p:txBody>
      </p:sp>
    </p:spTree>
    <p:extLst>
      <p:ext uri="{BB962C8B-B14F-4D97-AF65-F5344CB8AC3E}">
        <p14:creationId xmlns:p14="http://schemas.microsoft.com/office/powerpoint/2010/main" val="15425818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rijen">
    <p:spTree>
      <p:nvGrpSpPr>
        <p:cNvPr id="1" name=""/>
        <p:cNvGrpSpPr/>
        <p:nvPr/>
      </p:nvGrpSpPr>
      <p:grpSpPr>
        <a:xfrm>
          <a:off x="0" y="0"/>
          <a:ext cx="0" cy="0"/>
          <a:chOff x="0" y="0"/>
          <a:chExt cx="0" cy="0"/>
        </a:xfrm>
      </p:grpSpPr>
      <p:sp>
        <p:nvSpPr>
          <p:cNvPr id="30" name="Tijdelijke aanduiding voor inhoud 2">
            <a:extLst>
              <a:ext uri="{FF2B5EF4-FFF2-40B4-BE49-F238E27FC236}">
                <a16:creationId xmlns:a16="http://schemas.microsoft.com/office/drawing/2014/main" id="{2535CE5D-9B0B-4C00-A29A-1A030C9C56B6}"/>
              </a:ext>
            </a:extLst>
          </p:cNvPr>
          <p:cNvSpPr>
            <a:spLocks noGrp="1"/>
          </p:cNvSpPr>
          <p:nvPr>
            <p:ph sz="half" idx="10" hasCustomPrompt="1"/>
          </p:nvPr>
        </p:nvSpPr>
        <p:spPr>
          <a:xfrm>
            <a:off x="6071505" y="871344"/>
            <a:ext cx="5113109" cy="400050"/>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1 Important</a:t>
            </a:r>
          </a:p>
        </p:txBody>
      </p:sp>
      <p:sp>
        <p:nvSpPr>
          <p:cNvPr id="31" name="Tijdelijke aanduiding voor tekst 7">
            <a:extLst>
              <a:ext uri="{FF2B5EF4-FFF2-40B4-BE49-F238E27FC236}">
                <a16:creationId xmlns:a16="http://schemas.microsoft.com/office/drawing/2014/main" id="{4802D4C0-A2C9-46F7-80A8-02F144A8CBF1}"/>
              </a:ext>
            </a:extLst>
          </p:cNvPr>
          <p:cNvSpPr>
            <a:spLocks noGrp="1"/>
          </p:cNvSpPr>
          <p:nvPr>
            <p:ph type="body" sz="quarter" idx="25" hasCustomPrompt="1"/>
          </p:nvPr>
        </p:nvSpPr>
        <p:spPr>
          <a:xfrm>
            <a:off x="6071504" y="1271394"/>
            <a:ext cx="5113109" cy="799647"/>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32" name="Tijdelijke aanduiding voor inhoud 2">
            <a:extLst>
              <a:ext uri="{FF2B5EF4-FFF2-40B4-BE49-F238E27FC236}">
                <a16:creationId xmlns:a16="http://schemas.microsoft.com/office/drawing/2014/main" id="{6863F984-86CD-467E-8A22-4ABA54972D81}"/>
              </a:ext>
            </a:extLst>
          </p:cNvPr>
          <p:cNvSpPr>
            <a:spLocks noGrp="1"/>
          </p:cNvSpPr>
          <p:nvPr>
            <p:ph sz="half" idx="26" hasCustomPrompt="1"/>
          </p:nvPr>
        </p:nvSpPr>
        <p:spPr>
          <a:xfrm>
            <a:off x="6071505" y="2191774"/>
            <a:ext cx="5113109" cy="400050"/>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2 Important</a:t>
            </a:r>
          </a:p>
        </p:txBody>
      </p:sp>
      <p:sp>
        <p:nvSpPr>
          <p:cNvPr id="33" name="Tijdelijke aanduiding voor tekst 7">
            <a:extLst>
              <a:ext uri="{FF2B5EF4-FFF2-40B4-BE49-F238E27FC236}">
                <a16:creationId xmlns:a16="http://schemas.microsoft.com/office/drawing/2014/main" id="{B198A09A-127C-424D-ACF7-1900EAA4540B}"/>
              </a:ext>
            </a:extLst>
          </p:cNvPr>
          <p:cNvSpPr>
            <a:spLocks noGrp="1"/>
          </p:cNvSpPr>
          <p:nvPr>
            <p:ph type="body" sz="quarter" idx="27" hasCustomPrompt="1"/>
          </p:nvPr>
        </p:nvSpPr>
        <p:spPr>
          <a:xfrm>
            <a:off x="6071504" y="2591824"/>
            <a:ext cx="5113109" cy="799647"/>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34" name="Tijdelijke aanduiding voor inhoud 2">
            <a:extLst>
              <a:ext uri="{FF2B5EF4-FFF2-40B4-BE49-F238E27FC236}">
                <a16:creationId xmlns:a16="http://schemas.microsoft.com/office/drawing/2014/main" id="{42E29103-90D5-49A3-BF19-C35EEB72AC84}"/>
              </a:ext>
            </a:extLst>
          </p:cNvPr>
          <p:cNvSpPr>
            <a:spLocks noGrp="1"/>
          </p:cNvSpPr>
          <p:nvPr>
            <p:ph sz="half" idx="28" hasCustomPrompt="1"/>
          </p:nvPr>
        </p:nvSpPr>
        <p:spPr>
          <a:xfrm>
            <a:off x="6071505" y="3490449"/>
            <a:ext cx="5113109" cy="400050"/>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3 Important</a:t>
            </a:r>
          </a:p>
        </p:txBody>
      </p:sp>
      <p:sp>
        <p:nvSpPr>
          <p:cNvPr id="35" name="Tijdelijke aanduiding voor tekst 7">
            <a:extLst>
              <a:ext uri="{FF2B5EF4-FFF2-40B4-BE49-F238E27FC236}">
                <a16:creationId xmlns:a16="http://schemas.microsoft.com/office/drawing/2014/main" id="{BA85B506-2325-4A28-84D6-0DBDD031C961}"/>
              </a:ext>
            </a:extLst>
          </p:cNvPr>
          <p:cNvSpPr>
            <a:spLocks noGrp="1"/>
          </p:cNvSpPr>
          <p:nvPr>
            <p:ph type="body" sz="quarter" idx="29" hasCustomPrompt="1"/>
          </p:nvPr>
        </p:nvSpPr>
        <p:spPr>
          <a:xfrm>
            <a:off x="6071504" y="3890499"/>
            <a:ext cx="5113109" cy="799647"/>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36" name="Tijdelijke aanduiding voor inhoud 2">
            <a:extLst>
              <a:ext uri="{FF2B5EF4-FFF2-40B4-BE49-F238E27FC236}">
                <a16:creationId xmlns:a16="http://schemas.microsoft.com/office/drawing/2014/main" id="{1C4EECF9-B52B-4ECF-AF74-BA6329F8A0CC}"/>
              </a:ext>
            </a:extLst>
          </p:cNvPr>
          <p:cNvSpPr>
            <a:spLocks noGrp="1"/>
          </p:cNvSpPr>
          <p:nvPr>
            <p:ph sz="half" idx="30" hasCustomPrompt="1"/>
          </p:nvPr>
        </p:nvSpPr>
        <p:spPr>
          <a:xfrm>
            <a:off x="6071505" y="4806528"/>
            <a:ext cx="5113109" cy="400050"/>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lang="nl-NL" sz="2200" b="0" i="0" u="none" dirty="0" err="1" smtClean="0">
                <a:solidFill>
                  <a:schemeClr val="accent1"/>
                </a:solidFill>
                <a:effectLs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None/>
              <a:tabLst/>
              <a:defRPr/>
            </a:pPr>
            <a:r>
              <a:rPr lang="nl-NL" dirty="0"/>
              <a:t>4 Important</a:t>
            </a:r>
          </a:p>
        </p:txBody>
      </p:sp>
      <p:sp>
        <p:nvSpPr>
          <p:cNvPr id="37" name="Tijdelijke aanduiding voor tekst 7">
            <a:extLst>
              <a:ext uri="{FF2B5EF4-FFF2-40B4-BE49-F238E27FC236}">
                <a16:creationId xmlns:a16="http://schemas.microsoft.com/office/drawing/2014/main" id="{0E68F932-9713-4869-A48E-E845ACA7377D}"/>
              </a:ext>
            </a:extLst>
          </p:cNvPr>
          <p:cNvSpPr>
            <a:spLocks noGrp="1"/>
          </p:cNvSpPr>
          <p:nvPr>
            <p:ph type="body" sz="quarter" idx="31" hasCustomPrompt="1"/>
          </p:nvPr>
        </p:nvSpPr>
        <p:spPr>
          <a:xfrm>
            <a:off x="6071504" y="5206578"/>
            <a:ext cx="5113109" cy="799647"/>
          </a:xfrm>
          <a:prstGeom prst="rect">
            <a:avLst/>
          </a:prstGeom>
        </p:spPr>
        <p:txBody>
          <a:bodyPr lIns="0" tIns="0" rIns="0" bIns="0">
            <a:no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Tekst invoegen</a:t>
            </a:r>
          </a:p>
        </p:txBody>
      </p:sp>
      <p:sp>
        <p:nvSpPr>
          <p:cNvPr id="13" name="Titel 1">
            <a:extLst>
              <a:ext uri="{FF2B5EF4-FFF2-40B4-BE49-F238E27FC236}">
                <a16:creationId xmlns:a16="http://schemas.microsoft.com/office/drawing/2014/main" id="{A31B98D5-DB93-46A3-9D7F-FF292B2FE509}"/>
              </a:ext>
            </a:extLst>
          </p:cNvPr>
          <p:cNvSpPr>
            <a:spLocks noGrp="1"/>
          </p:cNvSpPr>
          <p:nvPr>
            <p:ph type="title" hasCustomPrompt="1"/>
          </p:nvPr>
        </p:nvSpPr>
        <p:spPr>
          <a:xfrm>
            <a:off x="838199" y="871344"/>
            <a:ext cx="4060371" cy="5314949"/>
          </a:xfrm>
          <a:prstGeom prst="rect">
            <a:avLst/>
          </a:prstGeom>
        </p:spPr>
        <p:txBody>
          <a:bodyPr anchor="ctr" anchorCtr="0">
            <a:noAutofit/>
          </a:bodyPr>
          <a:lstStyle>
            <a:lvl1pPr>
              <a:defRPr>
                <a:solidFill>
                  <a:schemeClr val="accent1"/>
                </a:solidFill>
              </a:defRPr>
            </a:lvl1pPr>
          </a:lstStyle>
          <a:p>
            <a:r>
              <a:rPr lang="nl-NL" dirty="0"/>
              <a:t>Klik om de stijl te bewerken</a:t>
            </a:r>
          </a:p>
        </p:txBody>
      </p:sp>
    </p:spTree>
    <p:extLst>
      <p:ext uri="{BB962C8B-B14F-4D97-AF65-F5344CB8AC3E}">
        <p14:creationId xmlns:p14="http://schemas.microsoft.com/office/powerpoint/2010/main" val="2303558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839788" y="1418199"/>
            <a:ext cx="5157787" cy="823912"/>
          </a:xfrm>
          <a:prstGeom prst="rect">
            <a:avLst/>
          </a:prstGeom>
        </p:spPr>
        <p:txBody>
          <a:bodyPr lIns="0" tIns="0" rIns="0" bIns="0"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839788" y="2318871"/>
            <a:ext cx="5157787" cy="3607828"/>
          </a:xfrm>
          <a:prstGeom prst="rect">
            <a:avLst/>
          </a:prstGeom>
        </p:spPr>
        <p:txBody>
          <a:bodyPr lIns="0" tIns="0" rIns="0" bIns="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hasCustomPrompt="1"/>
          </p:nvPr>
        </p:nvSpPr>
        <p:spPr>
          <a:xfrm>
            <a:off x="6172200" y="1418199"/>
            <a:ext cx="5183188" cy="823912"/>
          </a:xfrm>
          <a:prstGeom prst="rect">
            <a:avLst/>
          </a:prstGeom>
        </p:spPr>
        <p:txBody>
          <a:bodyPr lIns="0" tIns="0" rIns="0" bIns="0"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172200" y="2318871"/>
            <a:ext cx="5183188" cy="3607828"/>
          </a:xfrm>
          <a:prstGeom prst="rect">
            <a:avLst/>
          </a:prstGeom>
        </p:spPr>
        <p:txBody>
          <a:bodyPr lIns="0" tIns="0" rIns="0" bIns="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titel 1">
            <a:extLst>
              <a:ext uri="{FF2B5EF4-FFF2-40B4-BE49-F238E27FC236}">
                <a16:creationId xmlns:a16="http://schemas.microsoft.com/office/drawing/2014/main" id="{FDEDBEDC-E191-9C42-96A5-36F89A3207AF}"/>
              </a:ext>
            </a:extLst>
          </p:cNvPr>
          <p:cNvSpPr>
            <a:spLocks noGrp="1"/>
          </p:cNvSpPr>
          <p:nvPr>
            <p:ph type="title"/>
          </p:nvPr>
        </p:nvSpPr>
        <p:spPr>
          <a:xfrm>
            <a:off x="838200" y="458986"/>
            <a:ext cx="10515600" cy="818696"/>
          </a:xfrm>
          <a:prstGeom prst="rect">
            <a:avLst/>
          </a:prstGeom>
        </p:spPr>
        <p:txBody>
          <a:bodyPr vert="horz" lIns="0" tIns="0" rIns="0" bIns="0" rtlCol="0" anchor="ctr" anchorCtr="0">
            <a:noAutofit/>
          </a:bodyPr>
          <a:lstStyle/>
          <a:p>
            <a:r>
              <a:rPr lang="nl-NL" dirty="0"/>
              <a:t>Klik om de stijl te bewerken</a:t>
            </a:r>
          </a:p>
        </p:txBody>
      </p:sp>
    </p:spTree>
    <p:extLst>
      <p:ext uri="{BB962C8B-B14F-4D97-AF65-F5344CB8AC3E}">
        <p14:creationId xmlns:p14="http://schemas.microsoft.com/office/powerpoint/2010/main" val="38489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6721D-BFC5-E556-512B-5EF1DA4BF01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E1ECEEE-5160-F3D1-E1E2-7F2EB0AD0BB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64C8D98-08E8-BFA0-1F78-F43D912C87E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8982236-38FD-CD4D-5D9C-4322CDC30501}"/>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9BF1A8E5-5E63-DEEA-9D79-7D9610FD44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49B5771-7EFA-21AC-0852-D4D30E6A1462}"/>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1382470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a:prstGeom prst="rect">
            <a:avLst/>
          </a:prstGeom>
        </p:spPr>
        <p:txBody>
          <a:bodyPr anchor="b">
            <a:noAutofit/>
          </a:bodyPr>
          <a:lstStyle>
            <a:lvl1pPr>
              <a:defRPr sz="3600"/>
            </a:lvl1pPr>
          </a:lstStyle>
          <a:p>
            <a:r>
              <a:rPr lang="nl-NL" dirty="0"/>
              <a:t>Klik om de stijl te bewerken</a:t>
            </a:r>
          </a:p>
        </p:txBody>
      </p:sp>
      <p:sp>
        <p:nvSpPr>
          <p:cNvPr id="3" name="Tijdelijke aanduiding voor inhoud 2"/>
          <p:cNvSpPr>
            <a:spLocks noGrp="1"/>
          </p:cNvSpPr>
          <p:nvPr>
            <p:ph idx="1" hasCustomPrompt="1"/>
          </p:nvPr>
        </p:nvSpPr>
        <p:spPr>
          <a:xfrm>
            <a:off x="5183188" y="987425"/>
            <a:ext cx="6172200" cy="4873625"/>
          </a:xfrm>
          <a:prstGeom prst="rect">
            <a:avLst/>
          </a:prstGeom>
        </p:spPr>
        <p:txBody>
          <a:bodyPr lIns="0" tIns="0" rIns="0" bIns="0">
            <a:no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hasCustomPrompt="1"/>
          </p:nvPr>
        </p:nvSpPr>
        <p:spPr>
          <a:xfrm>
            <a:off x="839788" y="2121646"/>
            <a:ext cx="3932237" cy="3747341"/>
          </a:xfrm>
          <a:prstGeom prst="rect">
            <a:avLst/>
          </a:prstGeom>
        </p:spPr>
        <p:txBody>
          <a:bodyPr lIns="0" tIns="0" rIns="0" bIns="0">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 om de modelstijlen te bewerken</a:t>
            </a:r>
          </a:p>
        </p:txBody>
      </p:sp>
    </p:spTree>
    <p:extLst>
      <p:ext uri="{BB962C8B-B14F-4D97-AF65-F5344CB8AC3E}">
        <p14:creationId xmlns:p14="http://schemas.microsoft.com/office/powerpoint/2010/main" val="2540128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solidFill>
                  <a:schemeClr val="accent1"/>
                </a:solidFill>
              </a:defRPr>
            </a:lvl1pPr>
          </a:lstStyle>
          <a:p>
            <a:r>
              <a:rPr lang="nl-NL" dirty="0"/>
              <a:t>Klik om de stijl te bewerken</a:t>
            </a:r>
          </a:p>
        </p:txBody>
      </p:sp>
      <p:sp>
        <p:nvSpPr>
          <p:cNvPr id="4" name="Tijdelijke aanduiding voor tekst 3"/>
          <p:cNvSpPr>
            <a:spLocks noGrp="1"/>
          </p:cNvSpPr>
          <p:nvPr>
            <p:ph type="body" sz="half" idx="2" hasCustomPrompt="1"/>
          </p:nvPr>
        </p:nvSpPr>
        <p:spPr>
          <a:xfrm>
            <a:off x="839788" y="2057400"/>
            <a:ext cx="3932237" cy="3811588"/>
          </a:xfrm>
          <a:prstGeom prst="rect">
            <a:avLst/>
          </a:prstGeom>
        </p:spPr>
        <p:txBody>
          <a:bodyPr lIns="0" tIns="46800" rIns="0">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6" name="Tijdelijke aanduiding voor afbeelding 12">
            <a:extLst>
              <a:ext uri="{FF2B5EF4-FFF2-40B4-BE49-F238E27FC236}">
                <a16:creationId xmlns:a16="http://schemas.microsoft.com/office/drawing/2014/main" id="{888A9B54-D0CC-9B1F-B3D5-73CD2E7C3EB8}"/>
              </a:ext>
            </a:extLst>
          </p:cNvPr>
          <p:cNvSpPr>
            <a:spLocks noGrp="1"/>
          </p:cNvSpPr>
          <p:nvPr>
            <p:ph type="pic" sz="quarter" idx="23"/>
          </p:nvPr>
        </p:nvSpPr>
        <p:spPr>
          <a:xfrm>
            <a:off x="7839075" y="146050"/>
            <a:ext cx="4221443" cy="6567170"/>
          </a:xfrm>
          <a:solidFill>
            <a:schemeClr val="bg1">
              <a:lumMod val="85000"/>
            </a:schemeClr>
          </a:solidFill>
        </p:spPr>
        <p:txBody>
          <a:bodyPr/>
          <a:lstStyle>
            <a:lvl1pPr>
              <a:defRPr b="1"/>
            </a:lvl1pPr>
          </a:lstStyle>
          <a:p>
            <a:endParaRPr lang="nl-NL" dirty="0"/>
          </a:p>
        </p:txBody>
      </p:sp>
    </p:spTree>
    <p:extLst>
      <p:ext uri="{BB962C8B-B14F-4D97-AF65-F5344CB8AC3E}">
        <p14:creationId xmlns:p14="http://schemas.microsoft.com/office/powerpoint/2010/main" val="98120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fbeelding met titel">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97E2DC5-065F-4FB5-8A1B-0E6EFEC40EF7}"/>
              </a:ext>
            </a:extLst>
          </p:cNvPr>
          <p:cNvSpPr>
            <a:spLocks noGrp="1"/>
          </p:cNvSpPr>
          <p:nvPr>
            <p:ph type="title"/>
          </p:nvPr>
        </p:nvSpPr>
        <p:spPr>
          <a:xfrm>
            <a:off x="838200" y="563336"/>
            <a:ext cx="4060371" cy="5314949"/>
          </a:xfrm>
          <a:prstGeom prst="rect">
            <a:avLst/>
          </a:prstGeom>
        </p:spPr>
        <p:txBody>
          <a:bodyPr anchor="ctr" anchorCtr="0"/>
          <a:lstStyle>
            <a:lvl1pPr>
              <a:defRPr>
                <a:solidFill>
                  <a:schemeClr val="accent1"/>
                </a:solidFill>
              </a:defRPr>
            </a:lvl1pPr>
          </a:lstStyle>
          <a:p>
            <a:r>
              <a:rPr lang="nl-NL" dirty="0"/>
              <a:t>Klik om de stijl te bewerken</a:t>
            </a:r>
          </a:p>
        </p:txBody>
      </p:sp>
      <p:sp>
        <p:nvSpPr>
          <p:cNvPr id="6" name="Tijdelijke aanduiding voor afbeelding 12">
            <a:extLst>
              <a:ext uri="{FF2B5EF4-FFF2-40B4-BE49-F238E27FC236}">
                <a16:creationId xmlns:a16="http://schemas.microsoft.com/office/drawing/2014/main" id="{42840C6C-D8E3-7B29-6F65-8D47C06C65DA}"/>
              </a:ext>
            </a:extLst>
          </p:cNvPr>
          <p:cNvSpPr>
            <a:spLocks noGrp="1"/>
          </p:cNvSpPr>
          <p:nvPr>
            <p:ph type="pic" sz="quarter" idx="23"/>
          </p:nvPr>
        </p:nvSpPr>
        <p:spPr>
          <a:xfrm>
            <a:off x="7839075" y="146050"/>
            <a:ext cx="4221443" cy="6567170"/>
          </a:xfrm>
          <a:solidFill>
            <a:schemeClr val="bg1">
              <a:lumMod val="85000"/>
            </a:schemeClr>
          </a:solidFill>
        </p:spPr>
        <p:txBody>
          <a:bodyPr/>
          <a:lstStyle>
            <a:lvl1pPr>
              <a:defRPr b="1"/>
            </a:lvl1pPr>
          </a:lstStyle>
          <a:p>
            <a:endParaRPr lang="nl-NL" dirty="0"/>
          </a:p>
        </p:txBody>
      </p:sp>
      <p:pic>
        <p:nvPicPr>
          <p:cNvPr id="8" name="Graphic 7">
            <a:extLst>
              <a:ext uri="{FF2B5EF4-FFF2-40B4-BE49-F238E27FC236}">
                <a16:creationId xmlns:a16="http://schemas.microsoft.com/office/drawing/2014/main" id="{3D9F10F8-24FC-0051-7471-C98E5081EACF}"/>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0000" r="53363"/>
          <a:stretch/>
        </p:blipFill>
        <p:spPr>
          <a:xfrm rot="16200000" flipH="1">
            <a:off x="8661" y="5030066"/>
            <a:ext cx="1819275" cy="1836600"/>
          </a:xfrm>
          <a:prstGeom prst="rect">
            <a:avLst/>
          </a:prstGeom>
        </p:spPr>
      </p:pic>
    </p:spTree>
    <p:extLst>
      <p:ext uri="{BB962C8B-B14F-4D97-AF65-F5344CB8AC3E}">
        <p14:creationId xmlns:p14="http://schemas.microsoft.com/office/powerpoint/2010/main" val="356305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4" name="Tijdelijke aanduiding voor titel 1">
            <a:extLst>
              <a:ext uri="{FF2B5EF4-FFF2-40B4-BE49-F238E27FC236}">
                <a16:creationId xmlns:a16="http://schemas.microsoft.com/office/drawing/2014/main" id="{412EE7C3-40D6-4512-B427-DACB146FEBAB}"/>
              </a:ext>
            </a:extLst>
          </p:cNvPr>
          <p:cNvSpPr>
            <a:spLocks noGrp="1"/>
          </p:cNvSpPr>
          <p:nvPr>
            <p:ph type="title" hasCustomPrompt="1"/>
          </p:nvPr>
        </p:nvSpPr>
        <p:spPr>
          <a:xfrm>
            <a:off x="838200" y="458986"/>
            <a:ext cx="10515600" cy="818696"/>
          </a:xfrm>
          <a:prstGeom prst="rect">
            <a:avLst/>
          </a:prstGeom>
        </p:spPr>
        <p:txBody>
          <a:bodyPr vert="horz" lIns="0" tIns="0" rIns="0" bIns="0" rtlCol="0" anchor="ctr">
            <a:noAutofit/>
          </a:bodyPr>
          <a:lstStyle/>
          <a:p>
            <a:r>
              <a:rPr lang="nl-NL" dirty="0"/>
              <a:t>Klik om de stijl te bewerken</a:t>
            </a:r>
          </a:p>
        </p:txBody>
      </p:sp>
    </p:spTree>
    <p:extLst>
      <p:ext uri="{BB962C8B-B14F-4D97-AF65-F5344CB8AC3E}">
        <p14:creationId xmlns:p14="http://schemas.microsoft.com/office/powerpoint/2010/main" val="3875566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CE19504-C197-05A2-5E10-24E1C9C812A0}"/>
              </a:ext>
            </a:extLst>
          </p:cNvPr>
          <p:cNvSpPr/>
          <p:nvPr userDrawn="1"/>
        </p:nvSpPr>
        <p:spPr>
          <a:xfrm>
            <a:off x="9288862" y="5779672"/>
            <a:ext cx="1426503" cy="65156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E2AD7B82-D20C-4E70-6A80-E99B0D3217AB}"/>
              </a:ext>
            </a:extLst>
          </p:cNvPr>
          <p:cNvSpPr txBox="1"/>
          <p:nvPr userDrawn="1"/>
        </p:nvSpPr>
        <p:spPr>
          <a:xfrm>
            <a:off x="8452628" y="1582647"/>
            <a:ext cx="1402478" cy="2815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223D48"/>
                </a:solidFill>
                <a:effectLst/>
                <a:uLnTx/>
                <a:uFillTx/>
                <a:latin typeface="Calibri"/>
                <a:ea typeface="+mn-ea"/>
                <a:cs typeface="+mn-cs"/>
              </a:rPr>
              <a:t> </a:t>
            </a:r>
          </a:p>
        </p:txBody>
      </p:sp>
      <p:pic>
        <p:nvPicPr>
          <p:cNvPr id="13" name="Picture 6">
            <a:extLst>
              <a:ext uri="{FF2B5EF4-FFF2-40B4-BE49-F238E27FC236}">
                <a16:creationId xmlns:a16="http://schemas.microsoft.com/office/drawing/2014/main" id="{DDBD6682-5A4B-9766-28D9-968F2D02349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634164" y="3272329"/>
            <a:ext cx="413031" cy="413031"/>
          </a:xfrm>
          <a:prstGeom prst="rect">
            <a:avLst/>
          </a:prstGeom>
          <a:extLst>
            <a:ext uri="{909E8E84-426E-40DD-AFC4-6F175D3DCCD1}">
              <a14:hiddenFill xmlns:a14="http://schemas.microsoft.com/office/drawing/2010/main">
                <a:solidFill>
                  <a:srgbClr val="FFFFFF"/>
                </a:solidFill>
              </a14:hiddenFill>
            </a:ext>
          </a:extLst>
        </p:spPr>
      </p:pic>
      <p:pic>
        <p:nvPicPr>
          <p:cNvPr id="49" name="Picture 8" descr="Cosun - De plant is onze held">
            <a:extLst>
              <a:ext uri="{FF2B5EF4-FFF2-40B4-BE49-F238E27FC236}">
                <a16:creationId xmlns:a16="http://schemas.microsoft.com/office/drawing/2014/main" id="{666C8872-A499-A6EF-97DA-20D21A10239F}"/>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196810" y="4639939"/>
            <a:ext cx="1151307" cy="392764"/>
          </a:xfrm>
          <a:prstGeom prst="rect">
            <a:avLst/>
          </a:prstGeom>
          <a:noFill/>
          <a:extLst>
            <a:ext uri="{909E8E84-426E-40DD-AFC4-6F175D3DCCD1}">
              <a14:hiddenFill xmlns:a14="http://schemas.microsoft.com/office/drawing/2010/main">
                <a:solidFill>
                  <a:srgbClr val="FFFFFF"/>
                </a:solidFill>
              </a14:hiddenFill>
            </a:ext>
          </a:extLst>
        </p:spPr>
      </p:pic>
      <p:pic>
        <p:nvPicPr>
          <p:cNvPr id="60" name="Afbeelding 59">
            <a:extLst>
              <a:ext uri="{FF2B5EF4-FFF2-40B4-BE49-F238E27FC236}">
                <a16:creationId xmlns:a16="http://schemas.microsoft.com/office/drawing/2014/main" id="{4125AAFC-B31A-7C69-64DF-1ACDF421B7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34234" y="5356635"/>
            <a:ext cx="750523" cy="290607"/>
          </a:xfrm>
          <a:prstGeom prst="rect">
            <a:avLst/>
          </a:prstGeom>
        </p:spPr>
      </p:pic>
      <p:pic>
        <p:nvPicPr>
          <p:cNvPr id="52" name="Afbeelding 51">
            <a:extLst>
              <a:ext uri="{FF2B5EF4-FFF2-40B4-BE49-F238E27FC236}">
                <a16:creationId xmlns:a16="http://schemas.microsoft.com/office/drawing/2014/main" id="{333ECF9C-C02F-7C24-BEDA-D8111B014CD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10421" y="1940465"/>
            <a:ext cx="1141816" cy="269700"/>
          </a:xfrm>
          <a:prstGeom prst="rect">
            <a:avLst/>
          </a:prstGeom>
        </p:spPr>
      </p:pic>
      <p:pic>
        <p:nvPicPr>
          <p:cNvPr id="76" name="Afbeelding 75">
            <a:extLst>
              <a:ext uri="{FF2B5EF4-FFF2-40B4-BE49-F238E27FC236}">
                <a16:creationId xmlns:a16="http://schemas.microsoft.com/office/drawing/2014/main" id="{25B6F671-0771-A45B-4F4D-832F94EA6DB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13112" y="3984663"/>
            <a:ext cx="630858" cy="317425"/>
          </a:xfrm>
          <a:prstGeom prst="rect">
            <a:avLst/>
          </a:prstGeom>
        </p:spPr>
      </p:pic>
      <p:pic>
        <p:nvPicPr>
          <p:cNvPr id="55" name="Afbeelding 54">
            <a:extLst>
              <a:ext uri="{FF2B5EF4-FFF2-40B4-BE49-F238E27FC236}">
                <a16:creationId xmlns:a16="http://schemas.microsoft.com/office/drawing/2014/main" id="{26D3D993-3194-D164-FE54-FC90D6CE88B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25823" y="3947876"/>
            <a:ext cx="815353" cy="407677"/>
          </a:xfrm>
          <a:prstGeom prst="rect">
            <a:avLst/>
          </a:prstGeom>
        </p:spPr>
      </p:pic>
      <p:pic>
        <p:nvPicPr>
          <p:cNvPr id="63" name="Afbeelding 62">
            <a:extLst>
              <a:ext uri="{FF2B5EF4-FFF2-40B4-BE49-F238E27FC236}">
                <a16:creationId xmlns:a16="http://schemas.microsoft.com/office/drawing/2014/main" id="{E74F508A-C451-2375-6B34-48AC862DCD2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07133" y="1933649"/>
            <a:ext cx="1015707" cy="286420"/>
          </a:xfrm>
          <a:prstGeom prst="rect">
            <a:avLst/>
          </a:prstGeom>
        </p:spPr>
      </p:pic>
      <p:pic>
        <p:nvPicPr>
          <p:cNvPr id="71" name="Afbeelding 70">
            <a:extLst>
              <a:ext uri="{FF2B5EF4-FFF2-40B4-BE49-F238E27FC236}">
                <a16:creationId xmlns:a16="http://schemas.microsoft.com/office/drawing/2014/main" id="{248E1B5F-D352-EC78-9187-5829CE2E641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61970" y="5339142"/>
            <a:ext cx="993212" cy="370764"/>
          </a:xfrm>
          <a:prstGeom prst="rect">
            <a:avLst/>
          </a:prstGeom>
        </p:spPr>
      </p:pic>
      <p:pic>
        <p:nvPicPr>
          <p:cNvPr id="62" name="Afbeelding 61">
            <a:extLst>
              <a:ext uri="{FF2B5EF4-FFF2-40B4-BE49-F238E27FC236}">
                <a16:creationId xmlns:a16="http://schemas.microsoft.com/office/drawing/2014/main" id="{7DBD0F96-DC18-CDA6-C237-F51141D82C9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830366" y="4539026"/>
            <a:ext cx="502167" cy="640347"/>
          </a:xfrm>
          <a:prstGeom prst="rect">
            <a:avLst/>
          </a:prstGeom>
        </p:spPr>
      </p:pic>
      <p:pic>
        <p:nvPicPr>
          <p:cNvPr id="68" name="Afbeelding 67">
            <a:extLst>
              <a:ext uri="{FF2B5EF4-FFF2-40B4-BE49-F238E27FC236}">
                <a16:creationId xmlns:a16="http://schemas.microsoft.com/office/drawing/2014/main" id="{9C4A488D-CA2F-A7FD-50E3-DE5A7494B6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669354" y="1734927"/>
            <a:ext cx="773962" cy="773962"/>
          </a:xfrm>
          <a:prstGeom prst="rect">
            <a:avLst/>
          </a:prstGeom>
        </p:spPr>
      </p:pic>
      <p:pic>
        <p:nvPicPr>
          <p:cNvPr id="79" name="Afbeelding 78">
            <a:extLst>
              <a:ext uri="{FF2B5EF4-FFF2-40B4-BE49-F238E27FC236}">
                <a16:creationId xmlns:a16="http://schemas.microsoft.com/office/drawing/2014/main" id="{B915C6ED-3324-120C-45E3-D0F00B67C6C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617800" y="5274213"/>
            <a:ext cx="860988" cy="492821"/>
          </a:xfrm>
          <a:prstGeom prst="rect">
            <a:avLst/>
          </a:prstGeom>
        </p:spPr>
      </p:pic>
      <p:pic>
        <p:nvPicPr>
          <p:cNvPr id="80" name="Afbeelding 79">
            <a:extLst>
              <a:ext uri="{FF2B5EF4-FFF2-40B4-BE49-F238E27FC236}">
                <a16:creationId xmlns:a16="http://schemas.microsoft.com/office/drawing/2014/main" id="{9CC9F220-AE88-0878-DACB-131ED91324A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6786065" y="3205516"/>
            <a:ext cx="576948" cy="576948"/>
          </a:xfrm>
          <a:prstGeom prst="rect">
            <a:avLst/>
          </a:prstGeom>
        </p:spPr>
      </p:pic>
      <p:sp>
        <p:nvSpPr>
          <p:cNvPr id="81" name="Tekstvak 80">
            <a:extLst>
              <a:ext uri="{FF2B5EF4-FFF2-40B4-BE49-F238E27FC236}">
                <a16:creationId xmlns:a16="http://schemas.microsoft.com/office/drawing/2014/main" id="{908B177C-A4F1-8272-A85B-8B38A747ACE5}"/>
              </a:ext>
            </a:extLst>
          </p:cNvPr>
          <p:cNvSpPr txBox="1"/>
          <p:nvPr userDrawn="1"/>
        </p:nvSpPr>
        <p:spPr>
          <a:xfrm>
            <a:off x="1722680" y="1240976"/>
            <a:ext cx="140823" cy="281546"/>
          </a:xfrm>
          <a:prstGeom prst="rect">
            <a:avLst/>
          </a:prstGeom>
          <a:noFill/>
        </p:spPr>
        <p:txBody>
          <a:bodyPr wrap="none" rtlCol="0">
            <a:spAutoFit/>
          </a:bodyPr>
          <a:lstStyle/>
          <a:p>
            <a:endParaRPr lang="nl-NL" dirty="0"/>
          </a:p>
        </p:txBody>
      </p:sp>
      <p:sp>
        <p:nvSpPr>
          <p:cNvPr id="87" name="Tijdelijke aanduiding voor titel 1">
            <a:extLst>
              <a:ext uri="{FF2B5EF4-FFF2-40B4-BE49-F238E27FC236}">
                <a16:creationId xmlns:a16="http://schemas.microsoft.com/office/drawing/2014/main" id="{727EBCB9-7F78-BBD7-B64E-E23AB94DDFEC}"/>
              </a:ext>
            </a:extLst>
          </p:cNvPr>
          <p:cNvSpPr>
            <a:spLocks noGrp="1"/>
          </p:cNvSpPr>
          <p:nvPr userDrawn="1">
            <p:ph type="title" hasCustomPrompt="1"/>
          </p:nvPr>
        </p:nvSpPr>
        <p:spPr>
          <a:xfrm>
            <a:off x="838200" y="458986"/>
            <a:ext cx="10515600" cy="818696"/>
          </a:xfrm>
          <a:prstGeom prst="rect">
            <a:avLst/>
          </a:prstGeom>
        </p:spPr>
        <p:txBody>
          <a:bodyPr vert="horz" lIns="0" tIns="0" rIns="0" bIns="0" rtlCol="0" anchor="ctr">
            <a:noAutofit/>
          </a:bodyPr>
          <a:lstStyle/>
          <a:p>
            <a:r>
              <a:rPr lang="nl-NL" dirty="0"/>
              <a:t>De merken waar wij voor werken</a:t>
            </a:r>
          </a:p>
        </p:txBody>
      </p:sp>
      <p:pic>
        <p:nvPicPr>
          <p:cNvPr id="35" name="Picture 4" descr="Corteva Agriscience™, Agriculture Division of DowDuPont, Hosts Meeting with  Sell-Side Analysts, Offers 2019 Guidance">
            <a:extLst>
              <a:ext uri="{FF2B5EF4-FFF2-40B4-BE49-F238E27FC236}">
                <a16:creationId xmlns:a16="http://schemas.microsoft.com/office/drawing/2014/main" id="{466E1FAD-D898-86E0-4D60-4EA007C85615}"/>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8309831" y="1727465"/>
            <a:ext cx="1025525" cy="792269"/>
          </a:xfrm>
          <a:prstGeom prst="rect">
            <a:avLst/>
          </a:prstGeom>
          <a:noFill/>
          <a:extLst>
            <a:ext uri="{909E8E84-426E-40DD-AFC4-6F175D3DCCD1}">
              <a14:hiddenFill xmlns:a14="http://schemas.microsoft.com/office/drawing/2010/main">
                <a:solidFill>
                  <a:srgbClr val="FFFFFF"/>
                </a:solidFill>
              </a14:hiddenFill>
            </a:ext>
          </a:extLst>
        </p:spPr>
      </p:pic>
      <p:pic>
        <p:nvPicPr>
          <p:cNvPr id="67" name="Afbeelding 39">
            <a:extLst>
              <a:ext uri="{FF2B5EF4-FFF2-40B4-BE49-F238E27FC236}">
                <a16:creationId xmlns:a16="http://schemas.microsoft.com/office/drawing/2014/main" id="{10DCBF41-EDFA-4B95-7AE6-09FB54042BA3}"/>
              </a:ext>
            </a:extLst>
          </p:cNvPr>
          <p:cNvPicPr>
            <a:picLocks noChangeAspect="1"/>
          </p:cNvPicPr>
          <p:nvPr userDrawn="1"/>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2852" t="28729" r="7757" b="26937"/>
          <a:stretch/>
        </p:blipFill>
        <p:spPr>
          <a:xfrm>
            <a:off x="8394543" y="4566942"/>
            <a:ext cx="882530" cy="492821"/>
          </a:xfrm>
          <a:prstGeom prst="rect">
            <a:avLst/>
          </a:prstGeom>
        </p:spPr>
      </p:pic>
      <p:pic>
        <p:nvPicPr>
          <p:cNvPr id="2" name="Afbeelding 1">
            <a:extLst>
              <a:ext uri="{FF2B5EF4-FFF2-40B4-BE49-F238E27FC236}">
                <a16:creationId xmlns:a16="http://schemas.microsoft.com/office/drawing/2014/main" id="{38DBCDDC-B47A-AD46-1E3E-000179F85D3C}"/>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8431995" y="2618108"/>
            <a:ext cx="729850" cy="261319"/>
          </a:xfrm>
          <a:prstGeom prst="rect">
            <a:avLst/>
          </a:prstGeom>
        </p:spPr>
      </p:pic>
      <p:pic>
        <p:nvPicPr>
          <p:cNvPr id="6" name="Afbeelding 5">
            <a:extLst>
              <a:ext uri="{FF2B5EF4-FFF2-40B4-BE49-F238E27FC236}">
                <a16:creationId xmlns:a16="http://schemas.microsoft.com/office/drawing/2014/main" id="{CADB9785-A964-465A-35DE-FE00860416C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8000" y="3366424"/>
            <a:ext cx="1012744" cy="139961"/>
          </a:xfrm>
          <a:prstGeom prst="rect">
            <a:avLst/>
          </a:prstGeom>
        </p:spPr>
      </p:pic>
      <p:pic>
        <p:nvPicPr>
          <p:cNvPr id="11" name="Afbeelding 10">
            <a:extLst>
              <a:ext uri="{FF2B5EF4-FFF2-40B4-BE49-F238E27FC236}">
                <a16:creationId xmlns:a16="http://schemas.microsoft.com/office/drawing/2014/main" id="{78366023-52D1-FEA9-919B-F2D4563F49D7}"/>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80228" y="2476112"/>
            <a:ext cx="855171" cy="511243"/>
          </a:xfrm>
          <a:prstGeom prst="rect">
            <a:avLst/>
          </a:prstGeom>
        </p:spPr>
      </p:pic>
      <p:pic>
        <p:nvPicPr>
          <p:cNvPr id="14" name="Afbeelding 13">
            <a:extLst>
              <a:ext uri="{FF2B5EF4-FFF2-40B4-BE49-F238E27FC236}">
                <a16:creationId xmlns:a16="http://schemas.microsoft.com/office/drawing/2014/main" id="{C728C504-186D-A47F-F7C9-BC78902690B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30155" y="2550030"/>
            <a:ext cx="773630" cy="526525"/>
          </a:xfrm>
          <a:prstGeom prst="rect">
            <a:avLst/>
          </a:prstGeom>
        </p:spPr>
      </p:pic>
      <p:pic>
        <p:nvPicPr>
          <p:cNvPr id="16" name="Afbeelding 15">
            <a:extLst>
              <a:ext uri="{FF2B5EF4-FFF2-40B4-BE49-F238E27FC236}">
                <a16:creationId xmlns:a16="http://schemas.microsoft.com/office/drawing/2014/main" id="{E48D7AFB-17B2-536E-A002-EA2F4319721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978407" y="2535571"/>
            <a:ext cx="698462" cy="448280"/>
          </a:xfrm>
          <a:prstGeom prst="rect">
            <a:avLst/>
          </a:prstGeom>
        </p:spPr>
      </p:pic>
      <p:pic>
        <p:nvPicPr>
          <p:cNvPr id="23" name="Afbeelding 22">
            <a:extLst>
              <a:ext uri="{FF2B5EF4-FFF2-40B4-BE49-F238E27FC236}">
                <a16:creationId xmlns:a16="http://schemas.microsoft.com/office/drawing/2014/main" id="{EA440D10-CB2E-B46E-23C3-BA21D28085F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982735" y="1932520"/>
            <a:ext cx="694808" cy="385551"/>
          </a:xfrm>
          <a:prstGeom prst="rect">
            <a:avLst/>
          </a:prstGeom>
        </p:spPr>
      </p:pic>
      <p:pic>
        <p:nvPicPr>
          <p:cNvPr id="26" name="Afbeelding 25" descr="Afbeelding met tekst, vectorafbeeldingen&#10;&#10;Automatisch gegenereerde beschrijving">
            <a:extLst>
              <a:ext uri="{FF2B5EF4-FFF2-40B4-BE49-F238E27FC236}">
                <a16:creationId xmlns:a16="http://schemas.microsoft.com/office/drawing/2014/main" id="{4E0DF8E4-B3D9-2E61-AC2E-7EBDDD57CB3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755567" y="2584850"/>
            <a:ext cx="675275" cy="308459"/>
          </a:xfrm>
          <a:prstGeom prst="rect">
            <a:avLst/>
          </a:prstGeom>
        </p:spPr>
      </p:pic>
      <p:pic>
        <p:nvPicPr>
          <p:cNvPr id="36" name="Afbeelding 35">
            <a:extLst>
              <a:ext uri="{FF2B5EF4-FFF2-40B4-BE49-F238E27FC236}">
                <a16:creationId xmlns:a16="http://schemas.microsoft.com/office/drawing/2014/main" id="{DF974961-4F57-F6C5-E296-991E314E406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357629" y="1861451"/>
            <a:ext cx="888125" cy="349018"/>
          </a:xfrm>
          <a:prstGeom prst="rect">
            <a:avLst/>
          </a:prstGeom>
        </p:spPr>
      </p:pic>
      <p:pic>
        <p:nvPicPr>
          <p:cNvPr id="39" name="Afbeelding 38" descr="Afbeelding met tekst, teken, illustratie&#10;&#10;Automatisch gegenereerde beschrijving">
            <a:extLst>
              <a:ext uri="{FF2B5EF4-FFF2-40B4-BE49-F238E27FC236}">
                <a16:creationId xmlns:a16="http://schemas.microsoft.com/office/drawing/2014/main" id="{1D084D6B-5BB3-C036-6CDC-F372616B3A1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0357630" y="2563409"/>
            <a:ext cx="962675" cy="332435"/>
          </a:xfrm>
          <a:prstGeom prst="rect">
            <a:avLst/>
          </a:prstGeom>
        </p:spPr>
      </p:pic>
      <p:pic>
        <p:nvPicPr>
          <p:cNvPr id="42" name="Afbeelding 41">
            <a:extLst>
              <a:ext uri="{FF2B5EF4-FFF2-40B4-BE49-F238E27FC236}">
                <a16:creationId xmlns:a16="http://schemas.microsoft.com/office/drawing/2014/main" id="{B9873874-156C-1500-FEA6-821A7F5ECFF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410523" y="3268906"/>
            <a:ext cx="862965" cy="429786"/>
          </a:xfrm>
          <a:prstGeom prst="rect">
            <a:avLst/>
          </a:prstGeom>
        </p:spPr>
      </p:pic>
      <p:pic>
        <p:nvPicPr>
          <p:cNvPr id="45" name="Afbeelding 44">
            <a:extLst>
              <a:ext uri="{FF2B5EF4-FFF2-40B4-BE49-F238E27FC236}">
                <a16:creationId xmlns:a16="http://schemas.microsoft.com/office/drawing/2014/main" id="{4E5B3B34-4701-EE5B-2B4E-A9F9E7FD7E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196811" y="3843560"/>
            <a:ext cx="1135744" cy="679135"/>
          </a:xfrm>
          <a:prstGeom prst="rect">
            <a:avLst/>
          </a:prstGeom>
        </p:spPr>
      </p:pic>
      <p:pic>
        <p:nvPicPr>
          <p:cNvPr id="57" name="Afbeelding 56">
            <a:extLst>
              <a:ext uri="{FF2B5EF4-FFF2-40B4-BE49-F238E27FC236}">
                <a16:creationId xmlns:a16="http://schemas.microsoft.com/office/drawing/2014/main" id="{4AAC579E-DB75-F935-D93B-F3A0435634C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382228" y="3988732"/>
            <a:ext cx="936425" cy="298953"/>
          </a:xfrm>
          <a:prstGeom prst="rect">
            <a:avLst/>
          </a:prstGeom>
        </p:spPr>
      </p:pic>
      <p:pic>
        <p:nvPicPr>
          <p:cNvPr id="84" name="Afbeelding 83" descr="Afbeelding met tekst, illustratie&#10;&#10;Automatisch gegenereerde beschrijving">
            <a:extLst>
              <a:ext uri="{FF2B5EF4-FFF2-40B4-BE49-F238E27FC236}">
                <a16:creationId xmlns:a16="http://schemas.microsoft.com/office/drawing/2014/main" id="{D828730A-D2A5-0AF3-07D0-F116D3F5A5E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669354" y="4105053"/>
            <a:ext cx="896017" cy="163905"/>
          </a:xfrm>
          <a:prstGeom prst="rect">
            <a:avLst/>
          </a:prstGeom>
        </p:spPr>
      </p:pic>
      <p:pic>
        <p:nvPicPr>
          <p:cNvPr id="94" name="Afbeelding 93">
            <a:extLst>
              <a:ext uri="{FF2B5EF4-FFF2-40B4-BE49-F238E27FC236}">
                <a16:creationId xmlns:a16="http://schemas.microsoft.com/office/drawing/2014/main" id="{909A1E72-BDDE-E905-6C88-DFA52357AE4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5100675" y="3898606"/>
            <a:ext cx="530281" cy="544613"/>
          </a:xfrm>
          <a:prstGeom prst="rect">
            <a:avLst/>
          </a:prstGeom>
        </p:spPr>
      </p:pic>
      <p:pic>
        <p:nvPicPr>
          <p:cNvPr id="99" name="Afbeelding 98">
            <a:extLst>
              <a:ext uri="{FF2B5EF4-FFF2-40B4-BE49-F238E27FC236}">
                <a16:creationId xmlns:a16="http://schemas.microsoft.com/office/drawing/2014/main" id="{39BBF211-0EF2-0057-79DD-EE7F6BE54BBA}"/>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134888" y="3310108"/>
            <a:ext cx="472528" cy="337070"/>
          </a:xfrm>
          <a:prstGeom prst="rect">
            <a:avLst/>
          </a:prstGeom>
        </p:spPr>
      </p:pic>
      <p:pic>
        <p:nvPicPr>
          <p:cNvPr id="101" name="Afbeelding 100">
            <a:extLst>
              <a:ext uri="{FF2B5EF4-FFF2-40B4-BE49-F238E27FC236}">
                <a16:creationId xmlns:a16="http://schemas.microsoft.com/office/drawing/2014/main" id="{A117D2BA-E230-04E6-1222-F61299E5CC7A}"/>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961186" y="3350412"/>
            <a:ext cx="970087" cy="180199"/>
          </a:xfrm>
          <a:prstGeom prst="rect">
            <a:avLst/>
          </a:prstGeom>
        </p:spPr>
      </p:pic>
      <p:pic>
        <p:nvPicPr>
          <p:cNvPr id="103" name="Afbeelding 102">
            <a:extLst>
              <a:ext uri="{FF2B5EF4-FFF2-40B4-BE49-F238E27FC236}">
                <a16:creationId xmlns:a16="http://schemas.microsoft.com/office/drawing/2014/main" id="{83EC0E52-63A4-5BAF-9056-FB5C5040AE9F}"/>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95194" y="4624682"/>
            <a:ext cx="1065268" cy="509398"/>
          </a:xfrm>
          <a:prstGeom prst="rect">
            <a:avLst/>
          </a:prstGeom>
        </p:spPr>
      </p:pic>
      <p:pic>
        <p:nvPicPr>
          <p:cNvPr id="105" name="Graphic 104">
            <a:extLst>
              <a:ext uri="{FF2B5EF4-FFF2-40B4-BE49-F238E27FC236}">
                <a16:creationId xmlns:a16="http://schemas.microsoft.com/office/drawing/2014/main" id="{50D82697-B9F3-30C8-E11E-34D0C7D50D10}"/>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105767" y="4546978"/>
            <a:ext cx="645992" cy="645992"/>
          </a:xfrm>
          <a:prstGeom prst="rect">
            <a:avLst/>
          </a:prstGeom>
        </p:spPr>
      </p:pic>
      <p:pic>
        <p:nvPicPr>
          <p:cNvPr id="108" name="Afbeelding 107">
            <a:extLst>
              <a:ext uri="{FF2B5EF4-FFF2-40B4-BE49-F238E27FC236}">
                <a16:creationId xmlns:a16="http://schemas.microsoft.com/office/drawing/2014/main" id="{DBEF5314-F323-8FDB-5344-276F803A6490}"/>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813516" y="4641718"/>
            <a:ext cx="1085788" cy="402380"/>
          </a:xfrm>
          <a:prstGeom prst="rect">
            <a:avLst/>
          </a:prstGeom>
        </p:spPr>
      </p:pic>
      <p:pic>
        <p:nvPicPr>
          <p:cNvPr id="111" name="Afbeelding 110">
            <a:extLst>
              <a:ext uri="{FF2B5EF4-FFF2-40B4-BE49-F238E27FC236}">
                <a16:creationId xmlns:a16="http://schemas.microsoft.com/office/drawing/2014/main" id="{6B371CBA-3538-636A-6A12-93E225E03FCC}"/>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510563" y="5390950"/>
            <a:ext cx="635501" cy="256292"/>
          </a:xfrm>
          <a:prstGeom prst="rect">
            <a:avLst/>
          </a:prstGeom>
        </p:spPr>
      </p:pic>
      <p:pic>
        <p:nvPicPr>
          <p:cNvPr id="114" name="Afbeelding 113">
            <a:extLst>
              <a:ext uri="{FF2B5EF4-FFF2-40B4-BE49-F238E27FC236}">
                <a16:creationId xmlns:a16="http://schemas.microsoft.com/office/drawing/2014/main" id="{4FBADEAF-EE52-077B-4BC1-901DA7669004}"/>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l="5487" r="51731" b="41783"/>
          <a:stretch/>
        </p:blipFill>
        <p:spPr>
          <a:xfrm>
            <a:off x="810420" y="5366409"/>
            <a:ext cx="1173363" cy="343497"/>
          </a:xfrm>
          <a:prstGeom prst="rect">
            <a:avLst/>
          </a:prstGeom>
        </p:spPr>
      </p:pic>
      <p:pic>
        <p:nvPicPr>
          <p:cNvPr id="117" name="Afbeelding 116">
            <a:extLst>
              <a:ext uri="{FF2B5EF4-FFF2-40B4-BE49-F238E27FC236}">
                <a16:creationId xmlns:a16="http://schemas.microsoft.com/office/drawing/2014/main" id="{F72B8F27-6D1A-7272-B0A6-BCA150505605}"/>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5134888" y="5221861"/>
            <a:ext cx="461570" cy="557811"/>
          </a:xfrm>
          <a:prstGeom prst="rect">
            <a:avLst/>
          </a:prstGeom>
        </p:spPr>
      </p:pic>
    </p:spTree>
    <p:extLst>
      <p:ext uri="{BB962C8B-B14F-4D97-AF65-F5344CB8AC3E}">
        <p14:creationId xmlns:p14="http://schemas.microsoft.com/office/powerpoint/2010/main" val="3812865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115F287-B70D-F113-5EF5-1FA2B733C9F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00777" y="1764541"/>
            <a:ext cx="540740" cy="568752"/>
          </a:xfrm>
          <a:prstGeom prst="rect">
            <a:avLst/>
          </a:prstGeom>
        </p:spPr>
      </p:pic>
      <p:pic>
        <p:nvPicPr>
          <p:cNvPr id="21" name="Afbeelding 20">
            <a:extLst>
              <a:ext uri="{FF2B5EF4-FFF2-40B4-BE49-F238E27FC236}">
                <a16:creationId xmlns:a16="http://schemas.microsoft.com/office/drawing/2014/main" id="{393DEF32-1DCB-1330-8CD7-7DA9F07D6E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1364"/>
          <a:stretch/>
        </p:blipFill>
        <p:spPr>
          <a:xfrm>
            <a:off x="4908964" y="4593767"/>
            <a:ext cx="636623" cy="328128"/>
          </a:xfrm>
          <a:prstGeom prst="rect">
            <a:avLst/>
          </a:prstGeom>
        </p:spPr>
      </p:pic>
      <p:pic>
        <p:nvPicPr>
          <p:cNvPr id="41" name="Afbeelding 40">
            <a:extLst>
              <a:ext uri="{FF2B5EF4-FFF2-40B4-BE49-F238E27FC236}">
                <a16:creationId xmlns:a16="http://schemas.microsoft.com/office/drawing/2014/main" id="{6D52A313-1DCA-C443-609F-ABA343758ED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73606" y="3733987"/>
            <a:ext cx="533178" cy="574510"/>
          </a:xfrm>
          <a:prstGeom prst="rect">
            <a:avLst/>
          </a:prstGeom>
        </p:spPr>
      </p:pic>
      <p:pic>
        <p:nvPicPr>
          <p:cNvPr id="35" name="Afbeelding 34">
            <a:extLst>
              <a:ext uri="{FF2B5EF4-FFF2-40B4-BE49-F238E27FC236}">
                <a16:creationId xmlns:a16="http://schemas.microsoft.com/office/drawing/2014/main" id="{3CB27B56-666E-BC15-2CF9-A796F8933B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837" t="-5431" r="-605" b="-3289"/>
          <a:stretch/>
        </p:blipFill>
        <p:spPr>
          <a:xfrm>
            <a:off x="10534838" y="1625415"/>
            <a:ext cx="704980" cy="740954"/>
          </a:xfrm>
          <a:prstGeom prst="rect">
            <a:avLst/>
          </a:prstGeom>
        </p:spPr>
      </p:pic>
      <p:pic>
        <p:nvPicPr>
          <p:cNvPr id="36" name="Afbeelding 35">
            <a:extLst>
              <a:ext uri="{FF2B5EF4-FFF2-40B4-BE49-F238E27FC236}">
                <a16:creationId xmlns:a16="http://schemas.microsoft.com/office/drawing/2014/main" id="{62333386-C35A-A628-5DF5-82F2B7C2C59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631390" y="4623456"/>
            <a:ext cx="617988" cy="377503"/>
          </a:xfrm>
          <a:prstGeom prst="rect">
            <a:avLst/>
          </a:prstGeom>
        </p:spPr>
      </p:pic>
      <p:pic>
        <p:nvPicPr>
          <p:cNvPr id="37" name="Afbeelding 36">
            <a:extLst>
              <a:ext uri="{FF2B5EF4-FFF2-40B4-BE49-F238E27FC236}">
                <a16:creationId xmlns:a16="http://schemas.microsoft.com/office/drawing/2014/main" id="{C2F4BE12-435F-2FE1-3FF8-5E4BB79278C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18685" y="2411197"/>
            <a:ext cx="472528" cy="578607"/>
          </a:xfrm>
          <a:prstGeom prst="rect">
            <a:avLst/>
          </a:prstGeom>
        </p:spPr>
      </p:pic>
      <p:pic>
        <p:nvPicPr>
          <p:cNvPr id="4" name="Afbeelding 3">
            <a:extLst>
              <a:ext uri="{FF2B5EF4-FFF2-40B4-BE49-F238E27FC236}">
                <a16:creationId xmlns:a16="http://schemas.microsoft.com/office/drawing/2014/main" id="{34EB1B33-593E-B817-559C-4B6159F396F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02611" y="1753232"/>
            <a:ext cx="561202" cy="588510"/>
          </a:xfrm>
          <a:prstGeom prst="rect">
            <a:avLst/>
          </a:prstGeom>
        </p:spPr>
      </p:pic>
      <p:pic>
        <p:nvPicPr>
          <p:cNvPr id="33" name="Afbeelding 32">
            <a:extLst>
              <a:ext uri="{FF2B5EF4-FFF2-40B4-BE49-F238E27FC236}">
                <a16:creationId xmlns:a16="http://schemas.microsoft.com/office/drawing/2014/main" id="{6C091B8B-FFED-5AAA-93CA-FAE5B5111D7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6782137" y="3770901"/>
            <a:ext cx="500683" cy="500683"/>
          </a:xfrm>
          <a:prstGeom prst="rect">
            <a:avLst/>
          </a:prstGeom>
        </p:spPr>
      </p:pic>
      <p:pic>
        <p:nvPicPr>
          <p:cNvPr id="45" name="Afbeelding 44">
            <a:extLst>
              <a:ext uri="{FF2B5EF4-FFF2-40B4-BE49-F238E27FC236}">
                <a16:creationId xmlns:a16="http://schemas.microsoft.com/office/drawing/2014/main" id="{B56E6449-1AC1-E227-848C-58E8A2CD6401}"/>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6740074" y="3044812"/>
            <a:ext cx="567995" cy="577788"/>
          </a:xfrm>
          <a:prstGeom prst="rect">
            <a:avLst/>
          </a:prstGeom>
        </p:spPr>
      </p:pic>
      <p:pic>
        <p:nvPicPr>
          <p:cNvPr id="18" name="Afbeelding 17">
            <a:extLst>
              <a:ext uri="{FF2B5EF4-FFF2-40B4-BE49-F238E27FC236}">
                <a16:creationId xmlns:a16="http://schemas.microsoft.com/office/drawing/2014/main" id="{1C8302E1-492D-E4FF-B262-73F1F005FF1E}"/>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8578316" y="3125381"/>
            <a:ext cx="848554" cy="363005"/>
          </a:xfrm>
          <a:prstGeom prst="rect">
            <a:avLst/>
          </a:prstGeom>
        </p:spPr>
      </p:pic>
      <p:pic>
        <p:nvPicPr>
          <p:cNvPr id="14" name="Afbeelding 9">
            <a:extLst>
              <a:ext uri="{FF2B5EF4-FFF2-40B4-BE49-F238E27FC236}">
                <a16:creationId xmlns:a16="http://schemas.microsoft.com/office/drawing/2014/main" id="{DFC4EF92-E9C5-A265-D3FD-CC236911EA3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20240" y="4396024"/>
            <a:ext cx="622188" cy="622187"/>
          </a:xfrm>
          <a:prstGeom prst="rect">
            <a:avLst/>
          </a:prstGeom>
        </p:spPr>
      </p:pic>
      <p:pic>
        <p:nvPicPr>
          <p:cNvPr id="43" name="Afbeelding 42">
            <a:extLst>
              <a:ext uri="{FF2B5EF4-FFF2-40B4-BE49-F238E27FC236}">
                <a16:creationId xmlns:a16="http://schemas.microsoft.com/office/drawing/2014/main" id="{E109F11A-6303-D690-833A-55BE8B161156}"/>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773126" y="1907820"/>
            <a:ext cx="1038959" cy="395166"/>
          </a:xfrm>
          <a:prstGeom prst="rect">
            <a:avLst/>
          </a:prstGeom>
        </p:spPr>
      </p:pic>
      <p:pic>
        <p:nvPicPr>
          <p:cNvPr id="3" name="Afbeelding 2">
            <a:extLst>
              <a:ext uri="{FF2B5EF4-FFF2-40B4-BE49-F238E27FC236}">
                <a16:creationId xmlns:a16="http://schemas.microsoft.com/office/drawing/2014/main" id="{1B202548-CBC1-F35D-1C45-F02E0C3AC368}"/>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66817" y="1910198"/>
            <a:ext cx="1267906" cy="431544"/>
          </a:xfrm>
          <a:prstGeom prst="rect">
            <a:avLst/>
          </a:prstGeom>
        </p:spPr>
      </p:pic>
      <p:pic>
        <p:nvPicPr>
          <p:cNvPr id="25" name="Afbeelding 24">
            <a:extLst>
              <a:ext uri="{FF2B5EF4-FFF2-40B4-BE49-F238E27FC236}">
                <a16:creationId xmlns:a16="http://schemas.microsoft.com/office/drawing/2014/main" id="{DA62D15D-5000-3DEE-2FC9-684D3476BAC5}"/>
              </a:ext>
            </a:extLst>
          </p:cNvPr>
          <p:cNvPicPr>
            <a:picLocks noChangeAspect="1"/>
          </p:cNvPicPr>
          <p:nvPr userDrawn="1"/>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t="27229" b="41923"/>
          <a:stretch/>
        </p:blipFill>
        <p:spPr>
          <a:xfrm>
            <a:off x="927517" y="2583523"/>
            <a:ext cx="702022" cy="216559"/>
          </a:xfrm>
          <a:prstGeom prst="rect">
            <a:avLst/>
          </a:prstGeom>
        </p:spPr>
      </p:pic>
      <p:pic>
        <p:nvPicPr>
          <p:cNvPr id="44" name="Afbeelding 43">
            <a:extLst>
              <a:ext uri="{FF2B5EF4-FFF2-40B4-BE49-F238E27FC236}">
                <a16:creationId xmlns:a16="http://schemas.microsoft.com/office/drawing/2014/main" id="{48AEEA5D-3043-A806-21D9-67B633EF0CC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834851" y="5281065"/>
            <a:ext cx="850317" cy="425339"/>
          </a:xfrm>
          <a:prstGeom prst="rect">
            <a:avLst/>
          </a:prstGeom>
        </p:spPr>
      </p:pic>
      <p:pic>
        <p:nvPicPr>
          <p:cNvPr id="48" name="Afbeelding 47">
            <a:extLst>
              <a:ext uri="{FF2B5EF4-FFF2-40B4-BE49-F238E27FC236}">
                <a16:creationId xmlns:a16="http://schemas.microsoft.com/office/drawing/2014/main" id="{A9069CD6-C833-CA4A-01D3-23D7FF5A101E}"/>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908232" y="3174014"/>
            <a:ext cx="785077" cy="250635"/>
          </a:xfrm>
          <a:prstGeom prst="rect">
            <a:avLst/>
          </a:prstGeom>
        </p:spPr>
      </p:pic>
      <p:sp>
        <p:nvSpPr>
          <p:cNvPr id="54" name="Tijdelijke aanduiding voor titel 1">
            <a:extLst>
              <a:ext uri="{FF2B5EF4-FFF2-40B4-BE49-F238E27FC236}">
                <a16:creationId xmlns:a16="http://schemas.microsoft.com/office/drawing/2014/main" id="{B56DC216-E3B9-14FF-4E65-3E608FF0E53B}"/>
              </a:ext>
            </a:extLst>
          </p:cNvPr>
          <p:cNvSpPr>
            <a:spLocks noGrp="1"/>
          </p:cNvSpPr>
          <p:nvPr userDrawn="1">
            <p:ph type="title" hasCustomPrompt="1"/>
          </p:nvPr>
        </p:nvSpPr>
        <p:spPr>
          <a:xfrm>
            <a:off x="838200" y="458986"/>
            <a:ext cx="10515600" cy="818696"/>
          </a:xfrm>
          <a:prstGeom prst="rect">
            <a:avLst/>
          </a:prstGeom>
        </p:spPr>
        <p:txBody>
          <a:bodyPr vert="horz" lIns="0" tIns="0" rIns="0" bIns="0" rtlCol="0" anchor="ctr">
            <a:noAutofit/>
          </a:bodyPr>
          <a:lstStyle/>
          <a:p>
            <a:r>
              <a:rPr lang="nl-NL" dirty="0"/>
              <a:t>De merken waar wij voor werken</a:t>
            </a:r>
          </a:p>
        </p:txBody>
      </p:sp>
      <p:pic>
        <p:nvPicPr>
          <p:cNvPr id="11" name="Graphic 10">
            <a:extLst>
              <a:ext uri="{FF2B5EF4-FFF2-40B4-BE49-F238E27FC236}">
                <a16:creationId xmlns:a16="http://schemas.microsoft.com/office/drawing/2014/main" id="{6E75DE72-BDE4-975F-9F64-4192FA3BB953}"/>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72953" y="1921561"/>
            <a:ext cx="1176885" cy="248084"/>
          </a:xfrm>
          <a:prstGeom prst="rect">
            <a:avLst/>
          </a:prstGeom>
        </p:spPr>
      </p:pic>
      <p:pic>
        <p:nvPicPr>
          <p:cNvPr id="40" name="Afbeelding 39">
            <a:extLst>
              <a:ext uri="{FF2B5EF4-FFF2-40B4-BE49-F238E27FC236}">
                <a16:creationId xmlns:a16="http://schemas.microsoft.com/office/drawing/2014/main" id="{0B6EDF6C-73B3-5081-11BD-55E99FFB73FD}"/>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b="39434"/>
          <a:stretch/>
        </p:blipFill>
        <p:spPr>
          <a:xfrm>
            <a:off x="8834853" y="2487662"/>
            <a:ext cx="427232" cy="363006"/>
          </a:xfrm>
          <a:prstGeom prst="rect">
            <a:avLst/>
          </a:prstGeom>
        </p:spPr>
      </p:pic>
      <p:pic>
        <p:nvPicPr>
          <p:cNvPr id="51" name="Graphic 50">
            <a:extLst>
              <a:ext uri="{FF2B5EF4-FFF2-40B4-BE49-F238E27FC236}">
                <a16:creationId xmlns:a16="http://schemas.microsoft.com/office/drawing/2014/main" id="{77432160-28BE-9D2B-23BE-D7DCF882E771}"/>
              </a:ext>
            </a:extLst>
          </p:cNvPr>
          <p:cNvPicPr>
            <a:picLocks noChangeAspect="1"/>
          </p:cNvPicPr>
          <p:nvPr userDrawn="1"/>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718685" y="3125381"/>
            <a:ext cx="451952" cy="451952"/>
          </a:xfrm>
          <a:prstGeom prst="rect">
            <a:avLst/>
          </a:prstGeom>
        </p:spPr>
      </p:pic>
      <p:pic>
        <p:nvPicPr>
          <p:cNvPr id="57" name="Afbeelding 56">
            <a:extLst>
              <a:ext uri="{FF2B5EF4-FFF2-40B4-BE49-F238E27FC236}">
                <a16:creationId xmlns:a16="http://schemas.microsoft.com/office/drawing/2014/main" id="{CC36784A-46B0-5FB4-F829-983A267B5114}"/>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l="34042" t="20929" r="32621" b="41323"/>
          <a:stretch/>
        </p:blipFill>
        <p:spPr>
          <a:xfrm>
            <a:off x="10629400" y="3777602"/>
            <a:ext cx="654368" cy="740954"/>
          </a:xfrm>
          <a:prstGeom prst="rect">
            <a:avLst/>
          </a:prstGeom>
        </p:spPr>
      </p:pic>
      <p:pic>
        <p:nvPicPr>
          <p:cNvPr id="60" name="Afbeelding 59">
            <a:extLst>
              <a:ext uri="{FF2B5EF4-FFF2-40B4-BE49-F238E27FC236}">
                <a16:creationId xmlns:a16="http://schemas.microsoft.com/office/drawing/2014/main" id="{3FAC1304-EB78-8F2D-67B9-1DFCF78EAC4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644475" y="3686240"/>
            <a:ext cx="693004" cy="693004"/>
          </a:xfrm>
          <a:prstGeom prst="rect">
            <a:avLst/>
          </a:prstGeom>
        </p:spPr>
      </p:pic>
      <p:pic>
        <p:nvPicPr>
          <p:cNvPr id="63" name="Afbeelding 62">
            <a:extLst>
              <a:ext uri="{FF2B5EF4-FFF2-40B4-BE49-F238E27FC236}">
                <a16:creationId xmlns:a16="http://schemas.microsoft.com/office/drawing/2014/main" id="{43A2F86D-599F-1CBB-1C6E-3230BEB7140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747800" y="4577098"/>
            <a:ext cx="523716" cy="500089"/>
          </a:xfrm>
          <a:prstGeom prst="rect">
            <a:avLst/>
          </a:prstGeom>
        </p:spPr>
      </p:pic>
      <p:pic>
        <p:nvPicPr>
          <p:cNvPr id="66" name="Afbeelding 65">
            <a:extLst>
              <a:ext uri="{FF2B5EF4-FFF2-40B4-BE49-F238E27FC236}">
                <a16:creationId xmlns:a16="http://schemas.microsoft.com/office/drawing/2014/main" id="{DBD62DAD-7475-AAC7-17EA-A7C6DF038D9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799000" y="5210515"/>
            <a:ext cx="541132" cy="546654"/>
          </a:xfrm>
          <a:prstGeom prst="rect">
            <a:avLst/>
          </a:prstGeom>
        </p:spPr>
      </p:pic>
      <p:pic>
        <p:nvPicPr>
          <p:cNvPr id="69" name="Afbeelding 68">
            <a:extLst>
              <a:ext uri="{FF2B5EF4-FFF2-40B4-BE49-F238E27FC236}">
                <a16:creationId xmlns:a16="http://schemas.microsoft.com/office/drawing/2014/main" id="{54799463-ED30-0042-17C7-0D34DBF230F7}"/>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718685" y="5181827"/>
            <a:ext cx="462090" cy="534372"/>
          </a:xfrm>
          <a:prstGeom prst="rect">
            <a:avLst/>
          </a:prstGeom>
        </p:spPr>
      </p:pic>
      <p:pic>
        <p:nvPicPr>
          <p:cNvPr id="72" name="Afbeelding 71">
            <a:extLst>
              <a:ext uri="{FF2B5EF4-FFF2-40B4-BE49-F238E27FC236}">
                <a16:creationId xmlns:a16="http://schemas.microsoft.com/office/drawing/2014/main" id="{05A6CEE0-D9E3-D603-493B-93C9DFF1334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6556957" y="5210515"/>
            <a:ext cx="956163" cy="476997"/>
          </a:xfrm>
          <a:prstGeom prst="rect">
            <a:avLst/>
          </a:prstGeom>
        </p:spPr>
      </p:pic>
      <p:pic>
        <p:nvPicPr>
          <p:cNvPr id="75" name="Afbeelding 74">
            <a:extLst>
              <a:ext uri="{FF2B5EF4-FFF2-40B4-BE49-F238E27FC236}">
                <a16:creationId xmlns:a16="http://schemas.microsoft.com/office/drawing/2014/main" id="{45156525-27A5-CF27-F883-C9F9516B245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820457" y="3104490"/>
            <a:ext cx="842584" cy="526615"/>
          </a:xfrm>
          <a:prstGeom prst="rect">
            <a:avLst/>
          </a:prstGeom>
        </p:spPr>
      </p:pic>
      <p:pic>
        <p:nvPicPr>
          <p:cNvPr id="80" name="Afbeelding 79">
            <a:extLst>
              <a:ext uri="{FF2B5EF4-FFF2-40B4-BE49-F238E27FC236}">
                <a16:creationId xmlns:a16="http://schemas.microsoft.com/office/drawing/2014/main" id="{78F4BF35-3C0D-6678-3D96-5E19A8BFCAAC}"/>
              </a:ext>
            </a:extLst>
          </p:cNvPr>
          <p:cNvPicPr>
            <a:picLocks noChangeAspect="1"/>
          </p:cNvPicPr>
          <p:nvPr userDrawn="1"/>
        </p:nvPicPr>
        <p:blipFill rotWithShape="1">
          <a:blip r:embed="rId34" cstate="print">
            <a:extLst>
              <a:ext uri="{28A0092B-C50C-407E-A947-70E740481C1C}">
                <a14:useLocalDpi xmlns:a14="http://schemas.microsoft.com/office/drawing/2010/main" val="0"/>
              </a:ext>
            </a:extLst>
          </a:blip>
          <a:srcRect l="16250" t="18061" r="15957" b="53959"/>
          <a:stretch/>
        </p:blipFill>
        <p:spPr>
          <a:xfrm>
            <a:off x="937913" y="3798582"/>
            <a:ext cx="685383" cy="400294"/>
          </a:xfrm>
          <a:prstGeom prst="rect">
            <a:avLst/>
          </a:prstGeom>
        </p:spPr>
      </p:pic>
      <p:pic>
        <p:nvPicPr>
          <p:cNvPr id="83" name="Afbeelding 82">
            <a:extLst>
              <a:ext uri="{FF2B5EF4-FFF2-40B4-BE49-F238E27FC236}">
                <a16:creationId xmlns:a16="http://schemas.microsoft.com/office/drawing/2014/main" id="{B28B957B-1758-D641-A1D6-1C4B3DFC8858}"/>
              </a:ext>
            </a:extLst>
          </p:cNvPr>
          <p:cNvPicPr>
            <a:picLocks noChangeAspect="1"/>
          </p:cNvPicPr>
          <p:nvPr userDrawn="1"/>
        </p:nvPicPr>
        <p:blipFill rotWithShape="1">
          <a:blip r:embed="rId35" cstate="print">
            <a:extLst>
              <a:ext uri="{28A0092B-C50C-407E-A947-70E740481C1C}">
                <a14:useLocalDpi xmlns:a14="http://schemas.microsoft.com/office/drawing/2010/main" val="0"/>
              </a:ext>
            </a:extLst>
          </a:blip>
          <a:srcRect l="16521" t="7476" r="22713" b="15503"/>
          <a:stretch/>
        </p:blipFill>
        <p:spPr>
          <a:xfrm>
            <a:off x="908232" y="4420366"/>
            <a:ext cx="771062" cy="659688"/>
          </a:xfrm>
          <a:prstGeom prst="rect">
            <a:avLst/>
          </a:prstGeom>
        </p:spPr>
      </p:pic>
      <p:pic>
        <p:nvPicPr>
          <p:cNvPr id="86" name="Afbeelding 85" descr="Afbeelding met tekst&#10;&#10;Automatisch gegenereerde beschrijving">
            <a:extLst>
              <a:ext uri="{FF2B5EF4-FFF2-40B4-BE49-F238E27FC236}">
                <a16:creationId xmlns:a16="http://schemas.microsoft.com/office/drawing/2014/main" id="{812DE7DD-AA9F-CFAF-96B4-5CF811A2500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2835572" y="3859562"/>
            <a:ext cx="913961" cy="258109"/>
          </a:xfrm>
          <a:prstGeom prst="rect">
            <a:avLst/>
          </a:prstGeom>
        </p:spPr>
      </p:pic>
      <p:pic>
        <p:nvPicPr>
          <p:cNvPr id="89" name="Graphic 88">
            <a:extLst>
              <a:ext uri="{FF2B5EF4-FFF2-40B4-BE49-F238E27FC236}">
                <a16:creationId xmlns:a16="http://schemas.microsoft.com/office/drawing/2014/main" id="{5057A271-D2E0-2CBF-78F8-B81C51D4C332}"/>
              </a:ext>
            </a:extLst>
          </p:cNvPr>
          <p:cNvPicPr>
            <a:picLocks noChangeAspect="1"/>
          </p:cNvPicPr>
          <p:nvPr userDrawn="1"/>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036400" y="2548499"/>
            <a:ext cx="432682" cy="346723"/>
          </a:xfrm>
          <a:prstGeom prst="rect">
            <a:avLst/>
          </a:prstGeom>
        </p:spPr>
      </p:pic>
      <p:pic>
        <p:nvPicPr>
          <p:cNvPr id="92" name="Afbeelding 91">
            <a:extLst>
              <a:ext uri="{FF2B5EF4-FFF2-40B4-BE49-F238E27FC236}">
                <a16:creationId xmlns:a16="http://schemas.microsoft.com/office/drawing/2014/main" id="{7342D404-C502-A500-E41C-AB5529F6307E}"/>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4925793" y="3159206"/>
            <a:ext cx="639208" cy="375535"/>
          </a:xfrm>
          <a:prstGeom prst="rect">
            <a:avLst/>
          </a:prstGeom>
        </p:spPr>
      </p:pic>
      <p:pic>
        <p:nvPicPr>
          <p:cNvPr id="95" name="Afbeelding 94" descr="Afbeelding met tekst, illustratie&#10;&#10;Automatisch gegenereerde beschrijving">
            <a:extLst>
              <a:ext uri="{FF2B5EF4-FFF2-40B4-BE49-F238E27FC236}">
                <a16:creationId xmlns:a16="http://schemas.microsoft.com/office/drawing/2014/main" id="{05F4111B-97B2-A37F-AFA7-376021987E1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022937" y="5110775"/>
            <a:ext cx="443455" cy="655094"/>
          </a:xfrm>
          <a:prstGeom prst="rect">
            <a:avLst/>
          </a:prstGeom>
        </p:spPr>
      </p:pic>
      <p:pic>
        <p:nvPicPr>
          <p:cNvPr id="98" name="Afbeelding 97">
            <a:extLst>
              <a:ext uri="{FF2B5EF4-FFF2-40B4-BE49-F238E27FC236}">
                <a16:creationId xmlns:a16="http://schemas.microsoft.com/office/drawing/2014/main" id="{91859250-B087-6CF6-2BC9-4F1EA15C206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3087496" y="5210515"/>
            <a:ext cx="483267" cy="519255"/>
          </a:xfrm>
          <a:prstGeom prst="rect">
            <a:avLst/>
          </a:prstGeom>
        </p:spPr>
      </p:pic>
      <p:pic>
        <p:nvPicPr>
          <p:cNvPr id="101" name="Afbeelding 100">
            <a:extLst>
              <a:ext uri="{FF2B5EF4-FFF2-40B4-BE49-F238E27FC236}">
                <a16:creationId xmlns:a16="http://schemas.microsoft.com/office/drawing/2014/main" id="{AC07C098-0076-52F2-1929-38E4AB86BFA8}"/>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2919582" y="2549254"/>
            <a:ext cx="763267" cy="307168"/>
          </a:xfrm>
          <a:prstGeom prst="rect">
            <a:avLst/>
          </a:prstGeom>
        </p:spPr>
      </p:pic>
      <p:pic>
        <p:nvPicPr>
          <p:cNvPr id="104" name="Afbeelding 103" descr="Afbeelding met tekst, illustratie, tafelgerei&#10;&#10;Automatisch gegenereerde beschrijving">
            <a:extLst>
              <a:ext uri="{FF2B5EF4-FFF2-40B4-BE49-F238E27FC236}">
                <a16:creationId xmlns:a16="http://schemas.microsoft.com/office/drawing/2014/main" id="{6CD1D353-CC8F-2FA8-D918-A408D2A94583}"/>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670506" y="2572728"/>
            <a:ext cx="645153" cy="244591"/>
          </a:xfrm>
          <a:prstGeom prst="rect">
            <a:avLst/>
          </a:prstGeom>
        </p:spPr>
      </p:pic>
      <p:pic>
        <p:nvPicPr>
          <p:cNvPr id="107" name="Afbeelding 106">
            <a:extLst>
              <a:ext uri="{FF2B5EF4-FFF2-40B4-BE49-F238E27FC236}">
                <a16:creationId xmlns:a16="http://schemas.microsoft.com/office/drawing/2014/main" id="{36E02021-7BD1-586B-F1A8-0DD616855DF7}"/>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6533945" y="4518556"/>
            <a:ext cx="993839" cy="521765"/>
          </a:xfrm>
          <a:prstGeom prst="rect">
            <a:avLst/>
          </a:prstGeom>
        </p:spPr>
      </p:pic>
    </p:spTree>
    <p:extLst>
      <p:ext uri="{BB962C8B-B14F-4D97-AF65-F5344CB8AC3E}">
        <p14:creationId xmlns:p14="http://schemas.microsoft.com/office/powerpoint/2010/main" val="2555553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Leeg">
    <p:spTree>
      <p:nvGrpSpPr>
        <p:cNvPr id="1" name=""/>
        <p:cNvGrpSpPr/>
        <p:nvPr/>
      </p:nvGrpSpPr>
      <p:grpSpPr>
        <a:xfrm>
          <a:off x="0" y="0"/>
          <a:ext cx="0" cy="0"/>
          <a:chOff x="0" y="0"/>
          <a:chExt cx="0" cy="0"/>
        </a:xfrm>
      </p:grpSpPr>
      <p:sp>
        <p:nvSpPr>
          <p:cNvPr id="54" name="Tijdelijke aanduiding voor titel 1">
            <a:extLst>
              <a:ext uri="{FF2B5EF4-FFF2-40B4-BE49-F238E27FC236}">
                <a16:creationId xmlns:a16="http://schemas.microsoft.com/office/drawing/2014/main" id="{B56DC216-E3B9-14FF-4E65-3E608FF0E53B}"/>
              </a:ext>
            </a:extLst>
          </p:cNvPr>
          <p:cNvSpPr>
            <a:spLocks noGrp="1"/>
          </p:cNvSpPr>
          <p:nvPr userDrawn="1">
            <p:ph type="title" hasCustomPrompt="1"/>
          </p:nvPr>
        </p:nvSpPr>
        <p:spPr>
          <a:xfrm>
            <a:off x="838200" y="458986"/>
            <a:ext cx="10515600" cy="818696"/>
          </a:xfrm>
          <a:prstGeom prst="rect">
            <a:avLst/>
          </a:prstGeom>
        </p:spPr>
        <p:txBody>
          <a:bodyPr vert="horz" lIns="0" tIns="0" rIns="0" bIns="0" rtlCol="0" anchor="ctr">
            <a:noAutofit/>
          </a:bodyPr>
          <a:lstStyle/>
          <a:p>
            <a:r>
              <a:rPr lang="nl-NL" dirty="0"/>
              <a:t>De merken waar wij voor werken</a:t>
            </a:r>
          </a:p>
        </p:txBody>
      </p:sp>
      <p:pic>
        <p:nvPicPr>
          <p:cNvPr id="7" name="Afbeelding 6" descr="Afbeelding met tekst&#10;&#10;Automatisch gegenereerde beschrijving">
            <a:extLst>
              <a:ext uri="{FF2B5EF4-FFF2-40B4-BE49-F238E27FC236}">
                <a16:creationId xmlns:a16="http://schemas.microsoft.com/office/drawing/2014/main" id="{96EBA621-3A21-DA6A-0BD5-A4C42B4EB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088" y="2129003"/>
            <a:ext cx="1327214" cy="352686"/>
          </a:xfrm>
          <a:prstGeom prst="rect">
            <a:avLst/>
          </a:prstGeom>
        </p:spPr>
      </p:pic>
      <p:pic>
        <p:nvPicPr>
          <p:cNvPr id="9" name="Afbeelding 8">
            <a:extLst>
              <a:ext uri="{FF2B5EF4-FFF2-40B4-BE49-F238E27FC236}">
                <a16:creationId xmlns:a16="http://schemas.microsoft.com/office/drawing/2014/main" id="{0A7EC989-02D5-1CDB-F212-4F89A29DF2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81296" y="2120974"/>
            <a:ext cx="1256226" cy="466019"/>
          </a:xfrm>
          <a:prstGeom prst="rect">
            <a:avLst/>
          </a:prstGeom>
        </p:spPr>
      </p:pic>
      <p:pic>
        <p:nvPicPr>
          <p:cNvPr id="12" name="Afbeelding 11">
            <a:extLst>
              <a:ext uri="{FF2B5EF4-FFF2-40B4-BE49-F238E27FC236}">
                <a16:creationId xmlns:a16="http://schemas.microsoft.com/office/drawing/2014/main" id="{3FC1F499-E469-9D34-555A-08FBBB6FC9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76615" y="2206112"/>
            <a:ext cx="1355591" cy="380881"/>
          </a:xfrm>
          <a:prstGeom prst="rect">
            <a:avLst/>
          </a:prstGeom>
        </p:spPr>
      </p:pic>
      <p:pic>
        <p:nvPicPr>
          <p:cNvPr id="15" name="Afbeelding 14">
            <a:extLst>
              <a:ext uri="{FF2B5EF4-FFF2-40B4-BE49-F238E27FC236}">
                <a16:creationId xmlns:a16="http://schemas.microsoft.com/office/drawing/2014/main" id="{DCC85373-FF74-2FB6-DFF7-76F17BBAD45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0848"/>
          <a:stretch/>
        </p:blipFill>
        <p:spPr>
          <a:xfrm>
            <a:off x="1072087" y="3058178"/>
            <a:ext cx="1276849" cy="444735"/>
          </a:xfrm>
          <a:prstGeom prst="rect">
            <a:avLst/>
          </a:prstGeom>
        </p:spPr>
      </p:pic>
      <p:pic>
        <p:nvPicPr>
          <p:cNvPr id="16" name="Afbeelding 15" descr="Afbeelding met tekst, teken, sluiten&#10;&#10;Automatisch gegenereerde beschrijving">
            <a:extLst>
              <a:ext uri="{FF2B5EF4-FFF2-40B4-BE49-F238E27FC236}">
                <a16:creationId xmlns:a16="http://schemas.microsoft.com/office/drawing/2014/main" id="{C11894E2-5921-28FC-CED2-86F4A0B5FF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781297" y="3078745"/>
            <a:ext cx="1044194" cy="306580"/>
          </a:xfrm>
          <a:prstGeom prst="rect">
            <a:avLst/>
          </a:prstGeom>
        </p:spPr>
      </p:pic>
      <p:pic>
        <p:nvPicPr>
          <p:cNvPr id="19" name="Graphic 18">
            <a:extLst>
              <a:ext uri="{FF2B5EF4-FFF2-40B4-BE49-F238E27FC236}">
                <a16:creationId xmlns:a16="http://schemas.microsoft.com/office/drawing/2014/main" id="{16E62A41-A156-2CAA-DD5B-A2FBCE4C7AD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0301" y="3740083"/>
            <a:ext cx="1396397" cy="986994"/>
          </a:xfrm>
          <a:prstGeom prst="rect">
            <a:avLst/>
          </a:prstGeom>
        </p:spPr>
      </p:pic>
      <p:pic>
        <p:nvPicPr>
          <p:cNvPr id="22" name="Afbeelding 21" descr="Afbeelding met tekst&#10;&#10;Automatisch gegenereerde beschrijving">
            <a:extLst>
              <a:ext uri="{FF2B5EF4-FFF2-40B4-BE49-F238E27FC236}">
                <a16:creationId xmlns:a16="http://schemas.microsoft.com/office/drawing/2014/main" id="{24C44D3E-FC48-1C47-345C-3DEB4A02A50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32662" y="2138625"/>
            <a:ext cx="1375069" cy="570249"/>
          </a:xfrm>
          <a:prstGeom prst="rect">
            <a:avLst/>
          </a:prstGeom>
        </p:spPr>
      </p:pic>
      <p:pic>
        <p:nvPicPr>
          <p:cNvPr id="24" name="Graphic 23">
            <a:extLst>
              <a:ext uri="{FF2B5EF4-FFF2-40B4-BE49-F238E27FC236}">
                <a16:creationId xmlns:a16="http://schemas.microsoft.com/office/drawing/2014/main" id="{C737633E-3C87-B065-F8C0-BC6624DCD42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86878" y="3076862"/>
            <a:ext cx="965706" cy="434421"/>
          </a:xfrm>
          <a:prstGeom prst="rect">
            <a:avLst/>
          </a:prstGeom>
        </p:spPr>
      </p:pic>
      <p:pic>
        <p:nvPicPr>
          <p:cNvPr id="27" name="Afbeelding 26" descr="Afbeelding met tekst&#10;&#10;Automatisch gegenereerde beschrijving">
            <a:extLst>
              <a:ext uri="{FF2B5EF4-FFF2-40B4-BE49-F238E27FC236}">
                <a16:creationId xmlns:a16="http://schemas.microsoft.com/office/drawing/2014/main" id="{C2CC462D-3822-56FE-E02F-E63C04403D9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773513" y="3931503"/>
            <a:ext cx="1110131" cy="534745"/>
          </a:xfrm>
          <a:prstGeom prst="rect">
            <a:avLst/>
          </a:prstGeom>
        </p:spPr>
      </p:pic>
      <p:pic>
        <p:nvPicPr>
          <p:cNvPr id="31" name="Afbeelding 30">
            <a:extLst>
              <a:ext uri="{FF2B5EF4-FFF2-40B4-BE49-F238E27FC236}">
                <a16:creationId xmlns:a16="http://schemas.microsoft.com/office/drawing/2014/main" id="{4CFC0CAC-94FE-14ED-1404-E5EC8B4CB7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70797" y="3013486"/>
            <a:ext cx="666166" cy="598381"/>
          </a:xfrm>
          <a:prstGeom prst="rect">
            <a:avLst/>
          </a:prstGeom>
        </p:spPr>
      </p:pic>
      <p:pic>
        <p:nvPicPr>
          <p:cNvPr id="34" name="Afbeelding 33">
            <a:extLst>
              <a:ext uri="{FF2B5EF4-FFF2-40B4-BE49-F238E27FC236}">
                <a16:creationId xmlns:a16="http://schemas.microsoft.com/office/drawing/2014/main" id="{97C72C12-4A73-AA6E-BCEE-44F024CF82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63432" y="3909103"/>
            <a:ext cx="1166226" cy="557145"/>
          </a:xfrm>
          <a:prstGeom prst="rect">
            <a:avLst/>
          </a:prstGeom>
        </p:spPr>
      </p:pic>
      <p:pic>
        <p:nvPicPr>
          <p:cNvPr id="39" name="Afbeelding 38">
            <a:extLst>
              <a:ext uri="{FF2B5EF4-FFF2-40B4-BE49-F238E27FC236}">
                <a16:creationId xmlns:a16="http://schemas.microsoft.com/office/drawing/2014/main" id="{254A50CF-3896-E881-CA78-58D62F7C944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532662" y="4010771"/>
            <a:ext cx="1543563" cy="455477"/>
          </a:xfrm>
          <a:prstGeom prst="rect">
            <a:avLst/>
          </a:prstGeom>
        </p:spPr>
      </p:pic>
      <p:pic>
        <p:nvPicPr>
          <p:cNvPr id="46" name="Afbeelding 45">
            <a:extLst>
              <a:ext uri="{FF2B5EF4-FFF2-40B4-BE49-F238E27FC236}">
                <a16:creationId xmlns:a16="http://schemas.microsoft.com/office/drawing/2014/main" id="{6EDA30CD-C63F-6C49-8432-6A8010A3807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861380" y="4813220"/>
            <a:ext cx="738789" cy="527933"/>
          </a:xfrm>
          <a:prstGeom prst="rect">
            <a:avLst/>
          </a:prstGeom>
        </p:spPr>
      </p:pic>
      <p:pic>
        <p:nvPicPr>
          <p:cNvPr id="49" name="Graphic 48">
            <a:extLst>
              <a:ext uri="{FF2B5EF4-FFF2-40B4-BE49-F238E27FC236}">
                <a16:creationId xmlns:a16="http://schemas.microsoft.com/office/drawing/2014/main" id="{3F746514-FF2B-2617-A7F0-5E24B83AC7ED}"/>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1077" y="4907275"/>
            <a:ext cx="1276849" cy="480696"/>
          </a:xfrm>
          <a:prstGeom prst="rect">
            <a:avLst/>
          </a:prstGeom>
        </p:spPr>
      </p:pic>
      <p:pic>
        <p:nvPicPr>
          <p:cNvPr id="52" name="Graphic 51">
            <a:extLst>
              <a:ext uri="{FF2B5EF4-FFF2-40B4-BE49-F238E27FC236}">
                <a16:creationId xmlns:a16="http://schemas.microsoft.com/office/drawing/2014/main" id="{1703F058-FAD1-5847-1167-BF9F79FCBFCD}"/>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87862" y="4873719"/>
            <a:ext cx="1166226" cy="523956"/>
          </a:xfrm>
          <a:prstGeom prst="rect">
            <a:avLst/>
          </a:prstGeom>
        </p:spPr>
      </p:pic>
      <p:pic>
        <p:nvPicPr>
          <p:cNvPr id="55" name="Afbeelding 54">
            <a:extLst>
              <a:ext uri="{FF2B5EF4-FFF2-40B4-BE49-F238E27FC236}">
                <a16:creationId xmlns:a16="http://schemas.microsoft.com/office/drawing/2014/main" id="{45B2AF97-A72A-F9B4-4DF6-64B8524B6A4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643230" y="4894147"/>
            <a:ext cx="1293170" cy="455477"/>
          </a:xfrm>
          <a:prstGeom prst="rect">
            <a:avLst/>
          </a:prstGeom>
        </p:spPr>
      </p:pic>
    </p:spTree>
    <p:extLst>
      <p:ext uri="{BB962C8B-B14F-4D97-AF65-F5344CB8AC3E}">
        <p14:creationId xmlns:p14="http://schemas.microsoft.com/office/powerpoint/2010/main" val="1297952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12" name="AutoShape 24" descr="Lob van Gennep">
            <a:extLst>
              <a:ext uri="{FF2B5EF4-FFF2-40B4-BE49-F238E27FC236}">
                <a16:creationId xmlns:a16="http://schemas.microsoft.com/office/drawing/2014/main" id="{C1D751E4-FE5D-A53F-1ECF-CCC37BD06C74}"/>
              </a:ext>
            </a:extLst>
          </p:cNvPr>
          <p:cNvSpPr>
            <a:spLocks noChangeAspect="1" noChangeArrowheads="1"/>
          </p:cNvSpPr>
          <p:nvPr userDrawn="1"/>
        </p:nvSpPr>
        <p:spPr bwMode="auto">
          <a:xfrm>
            <a:off x="3577659" y="3466450"/>
            <a:ext cx="157277" cy="157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Picture 6" descr="Huisstijl - Provincie Limburg">
            <a:extLst>
              <a:ext uri="{FF2B5EF4-FFF2-40B4-BE49-F238E27FC236}">
                <a16:creationId xmlns:a16="http://schemas.microsoft.com/office/drawing/2014/main" id="{A75FC71A-A4F7-2A2C-2F80-3366036317D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970506" y="4896748"/>
            <a:ext cx="1447569" cy="2892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67D82C11-F833-2C5E-7079-4CCABF432C4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23034" y="4728933"/>
            <a:ext cx="884680" cy="457084"/>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7DE65594-85A0-B776-0256-A590B7F9BEF3}"/>
              </a:ext>
            </a:extLst>
          </p:cNvPr>
          <p:cNvPicPr>
            <a:picLocks noChangeAspect="1"/>
          </p:cNvPicPr>
          <p:nvPr userDrawn="1"/>
        </p:nvPicPr>
        <p:blipFill>
          <a:blip r:embed="rId4"/>
          <a:stretch>
            <a:fillRect/>
          </a:stretch>
        </p:blipFill>
        <p:spPr>
          <a:xfrm>
            <a:off x="6041088" y="1866773"/>
            <a:ext cx="670978" cy="686783"/>
          </a:xfrm>
          <a:prstGeom prst="rect">
            <a:avLst/>
          </a:prstGeom>
        </p:spPr>
      </p:pic>
      <p:pic>
        <p:nvPicPr>
          <p:cNvPr id="17" name="Picture 56" descr="Stimuland activeert - Stimuland">
            <a:extLst>
              <a:ext uri="{FF2B5EF4-FFF2-40B4-BE49-F238E27FC236}">
                <a16:creationId xmlns:a16="http://schemas.microsoft.com/office/drawing/2014/main" id="{63F39ACA-4ABB-8E79-CEDD-5696A856FC3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44420" y="2950947"/>
            <a:ext cx="1190125" cy="4808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Waterschap Aa en Maas - Modderkolk">
            <a:extLst>
              <a:ext uri="{FF2B5EF4-FFF2-40B4-BE49-F238E27FC236}">
                <a16:creationId xmlns:a16="http://schemas.microsoft.com/office/drawing/2014/main" id="{0BF18361-1FF7-7F70-2165-0E4E29DAB01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517531" y="3814224"/>
            <a:ext cx="1310798" cy="3655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2" descr="Home | Gemeente Leudal">
            <a:extLst>
              <a:ext uri="{FF2B5EF4-FFF2-40B4-BE49-F238E27FC236}">
                <a16:creationId xmlns:a16="http://schemas.microsoft.com/office/drawing/2014/main" id="{DC86C421-A553-EFDD-DDF2-B0A3BF94C29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84318" y="2950947"/>
            <a:ext cx="1062129" cy="4209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0" descr="Ministerie van Buitenlandse Zaken | Data overheid">
            <a:extLst>
              <a:ext uri="{FF2B5EF4-FFF2-40B4-BE49-F238E27FC236}">
                <a16:creationId xmlns:a16="http://schemas.microsoft.com/office/drawing/2014/main" id="{20D0AAFB-690B-24C1-656B-FCDA43D208C8}"/>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329898" y="2011411"/>
            <a:ext cx="1686064" cy="6474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4" descr="Staatsbosbeheer - Cstories.nl - Business Storytelling">
            <a:extLst>
              <a:ext uri="{FF2B5EF4-FFF2-40B4-BE49-F238E27FC236}">
                <a16:creationId xmlns:a16="http://schemas.microsoft.com/office/drawing/2014/main" id="{B0485141-3E63-DF38-DEB9-29198F155AF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137462" y="2867646"/>
            <a:ext cx="647412" cy="647412"/>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descr="Afbeelding met tekst&#10;&#10;Automatisch gegenereerde beschrijving">
            <a:extLst>
              <a:ext uri="{FF2B5EF4-FFF2-40B4-BE49-F238E27FC236}">
                <a16:creationId xmlns:a16="http://schemas.microsoft.com/office/drawing/2014/main" id="{8BB68E56-4C3F-98F4-98A3-1AEEFC92CD5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8978" y="1846764"/>
            <a:ext cx="1003836" cy="1003836"/>
          </a:xfrm>
          <a:prstGeom prst="rect">
            <a:avLst/>
          </a:prstGeom>
        </p:spPr>
      </p:pic>
      <p:pic>
        <p:nvPicPr>
          <p:cNvPr id="8" name="Picture 8" descr="Waterschap Rijn en IJssel">
            <a:extLst>
              <a:ext uri="{FF2B5EF4-FFF2-40B4-BE49-F238E27FC236}">
                <a16:creationId xmlns:a16="http://schemas.microsoft.com/office/drawing/2014/main" id="{35498674-A949-FE6D-D944-CAB60D18C1E7}"/>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7394" y="3003797"/>
            <a:ext cx="1454180" cy="229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2" descr="Vivara Pro | CJ Wildlife">
            <a:extLst>
              <a:ext uri="{FF2B5EF4-FFF2-40B4-BE49-F238E27FC236}">
                <a16:creationId xmlns:a16="http://schemas.microsoft.com/office/drawing/2014/main" id="{5C648F56-BB6F-2D30-C768-1F08BB7E6858}"/>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353289" y="3023569"/>
            <a:ext cx="491489" cy="4914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0" descr="De Nieuwe wAarde; een integrale eye-opener bij verduurzaming van wijken -  IKL">
            <a:extLst>
              <a:ext uri="{FF2B5EF4-FFF2-40B4-BE49-F238E27FC236}">
                <a16:creationId xmlns:a16="http://schemas.microsoft.com/office/drawing/2014/main" id="{55279540-D25C-794C-A5E9-56C207BAE1F5}"/>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69661" y="3527744"/>
            <a:ext cx="718209" cy="6775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2" descr="logo-limburgs-landschap-01 - Vakblad Natuur, Bos en Landschap">
            <a:extLst>
              <a:ext uri="{FF2B5EF4-FFF2-40B4-BE49-F238E27FC236}">
                <a16:creationId xmlns:a16="http://schemas.microsoft.com/office/drawing/2014/main" id="{A8448D23-47D9-F06D-4C87-8BCEB3E049C8}"/>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6242" y="4700592"/>
            <a:ext cx="917308" cy="572400"/>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C7925108-B3A3-71D1-78FA-6D280ADFA6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08109" y="2082494"/>
            <a:ext cx="1346652" cy="339535"/>
          </a:xfrm>
          <a:prstGeom prst="rect">
            <a:avLst/>
          </a:prstGeom>
        </p:spPr>
      </p:pic>
      <p:pic>
        <p:nvPicPr>
          <p:cNvPr id="5" name="Picture 2" descr="logo-provincie-gelderland - Rob Holdrinet">
            <a:extLst>
              <a:ext uri="{FF2B5EF4-FFF2-40B4-BE49-F238E27FC236}">
                <a16:creationId xmlns:a16="http://schemas.microsoft.com/office/drawing/2014/main" id="{651B1002-F7FC-2E3D-1C0C-A9889CCB4813}"/>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197141" y="2011411"/>
            <a:ext cx="1207465" cy="447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ogo - Huisstijl Provincie Noord-Brabant">
            <a:extLst>
              <a:ext uri="{FF2B5EF4-FFF2-40B4-BE49-F238E27FC236}">
                <a16:creationId xmlns:a16="http://schemas.microsoft.com/office/drawing/2014/main" id="{5B8A1D2E-C24F-9198-EEE2-59EECBA42A88}"/>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660165" y="3976870"/>
            <a:ext cx="1825185" cy="2283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Logo Waterschap Limburg">
            <a:extLst>
              <a:ext uri="{FF2B5EF4-FFF2-40B4-BE49-F238E27FC236}">
                <a16:creationId xmlns:a16="http://schemas.microsoft.com/office/drawing/2014/main" id="{125A213D-C097-9D4E-E125-DB97B5771229}"/>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0229910" y="3769214"/>
            <a:ext cx="1170947" cy="291709"/>
          </a:xfrm>
          <a:prstGeom prst="rect">
            <a:avLst/>
          </a:prstGeom>
          <a:noFill/>
          <a:extLst>
            <a:ext uri="{909E8E84-426E-40DD-AFC4-6F175D3DCCD1}">
              <a14:hiddenFill xmlns:a14="http://schemas.microsoft.com/office/drawing/2010/main">
                <a:solidFill>
                  <a:srgbClr val="FFFFFF"/>
                </a:solidFill>
              </a14:hiddenFill>
            </a:ext>
          </a:extLst>
        </p:spPr>
      </p:pic>
      <p:pic>
        <p:nvPicPr>
          <p:cNvPr id="25" name="Afbeelding 24">
            <a:extLst>
              <a:ext uri="{FF2B5EF4-FFF2-40B4-BE49-F238E27FC236}">
                <a16:creationId xmlns:a16="http://schemas.microsoft.com/office/drawing/2014/main" id="{6E49731B-67B2-CD15-564C-1B7317217DFB}"/>
              </a:ext>
            </a:extLst>
          </p:cNvPr>
          <p:cNvPicPr>
            <a:picLocks noChangeAspect="1"/>
          </p:cNvPicPr>
          <p:nvPr userDrawn="1"/>
        </p:nvPicPr>
        <p:blipFill>
          <a:blip r:embed="rId19"/>
          <a:stretch>
            <a:fillRect/>
          </a:stretch>
        </p:blipFill>
        <p:spPr>
          <a:xfrm>
            <a:off x="10458455" y="4578586"/>
            <a:ext cx="775838" cy="836928"/>
          </a:xfrm>
          <a:prstGeom prst="rect">
            <a:avLst/>
          </a:prstGeom>
        </p:spPr>
      </p:pic>
      <p:sp>
        <p:nvSpPr>
          <p:cNvPr id="26" name="Tijdelijke aanduiding voor titel 1">
            <a:extLst>
              <a:ext uri="{FF2B5EF4-FFF2-40B4-BE49-F238E27FC236}">
                <a16:creationId xmlns:a16="http://schemas.microsoft.com/office/drawing/2014/main" id="{1894418E-3A69-9623-4B88-F07CFF789B41}"/>
              </a:ext>
            </a:extLst>
          </p:cNvPr>
          <p:cNvSpPr>
            <a:spLocks noGrp="1"/>
          </p:cNvSpPr>
          <p:nvPr userDrawn="1">
            <p:ph type="title" hasCustomPrompt="1"/>
          </p:nvPr>
        </p:nvSpPr>
        <p:spPr>
          <a:xfrm>
            <a:off x="838200" y="458986"/>
            <a:ext cx="10515600" cy="818696"/>
          </a:xfrm>
          <a:prstGeom prst="rect">
            <a:avLst/>
          </a:prstGeom>
        </p:spPr>
        <p:txBody>
          <a:bodyPr vert="horz" lIns="0" tIns="0" rIns="0" bIns="0" rtlCol="0" anchor="ctr">
            <a:noAutofit/>
          </a:bodyPr>
          <a:lstStyle/>
          <a:p>
            <a:r>
              <a:rPr lang="nl-NL" dirty="0"/>
              <a:t>De merken waar wij voor werken</a:t>
            </a:r>
          </a:p>
        </p:txBody>
      </p:sp>
    </p:spTree>
    <p:extLst>
      <p:ext uri="{BB962C8B-B14F-4D97-AF65-F5344CB8AC3E}">
        <p14:creationId xmlns:p14="http://schemas.microsoft.com/office/powerpoint/2010/main" val="4232719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EA777F1-8D97-40C0-957E-B6515687D6B9}"/>
              </a:ext>
            </a:extLst>
          </p:cNvPr>
          <p:cNvSpPr/>
          <p:nvPr userDrawn="1"/>
        </p:nvSpPr>
        <p:spPr>
          <a:xfrm>
            <a:off x="10320716" y="6003277"/>
            <a:ext cx="1871284" cy="85472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04751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USP-3">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8792D56-83CB-EA9D-CB82-30CFC2D2A46A}"/>
              </a:ext>
            </a:extLst>
          </p:cNvPr>
          <p:cNvSpPr>
            <a:spLocks noGrp="1"/>
          </p:cNvSpPr>
          <p:nvPr>
            <p:ph type="body" sz="quarter" idx="10" hasCustomPrompt="1"/>
          </p:nvPr>
        </p:nvSpPr>
        <p:spPr>
          <a:xfrm>
            <a:off x="2222855" y="1167063"/>
            <a:ext cx="7746290" cy="4734426"/>
          </a:xfrm>
          <a:prstGeom prst="rect">
            <a:avLst/>
          </a:prstGeom>
        </p:spPr>
        <p:txBody>
          <a:bodyPr anchor="ctr"/>
          <a:lstStyle>
            <a:lvl1pPr marL="0" indent="0" algn="ctr">
              <a:buNone/>
              <a:defRPr sz="3600" b="1" i="1">
                <a:solidFill>
                  <a:schemeClr val="bg1"/>
                </a:solidFill>
              </a:defRPr>
            </a:lvl1pPr>
          </a:lstStyle>
          <a:p>
            <a:pPr lvl="0"/>
            <a:r>
              <a:rPr lang="nl-NL" dirty="0"/>
              <a:t>“Quote”</a:t>
            </a:r>
          </a:p>
        </p:txBody>
      </p:sp>
      <p:pic>
        <p:nvPicPr>
          <p:cNvPr id="4" name="Graphic 3">
            <a:extLst>
              <a:ext uri="{FF2B5EF4-FFF2-40B4-BE49-F238E27FC236}">
                <a16:creationId xmlns:a16="http://schemas.microsoft.com/office/drawing/2014/main" id="{F5A358EF-888B-DF1E-7736-253C97E477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911" t="20227" b="20227"/>
          <a:stretch/>
        </p:blipFill>
        <p:spPr>
          <a:xfrm>
            <a:off x="0" y="0"/>
            <a:ext cx="3588186" cy="6858000"/>
          </a:xfrm>
          <a:prstGeom prst="rect">
            <a:avLst/>
          </a:prstGeom>
        </p:spPr>
      </p:pic>
    </p:spTree>
    <p:extLst>
      <p:ext uri="{BB962C8B-B14F-4D97-AF65-F5344CB8AC3E}">
        <p14:creationId xmlns:p14="http://schemas.microsoft.com/office/powerpoint/2010/main" val="252553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15E4B-C0E8-BBB8-0CB8-7F7962FFA20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890CB836-45BC-5EF0-CBD1-9D22E819B0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957D0DA-3E68-1E27-F01B-59BDAC770B7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FA415C2-E231-49CD-F8B8-4AF27A46A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F8914D9-0D2E-6BA2-6FE3-EDBAB3DB8E6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17B46F4-008F-8AE2-4FDF-DF476C81EF09}"/>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8" name="Tijdelijke aanduiding voor voettekst 7">
            <a:extLst>
              <a:ext uri="{FF2B5EF4-FFF2-40B4-BE49-F238E27FC236}">
                <a16:creationId xmlns:a16="http://schemas.microsoft.com/office/drawing/2014/main" id="{B027281A-4237-290B-95C3-81714403510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23345B0-AF26-A475-D8D3-01BCA248EB6F}"/>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1443915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17203-80B5-7B33-F25F-000044D02DB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0B2A304-6B76-B158-76BD-BF104F802C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76A23DB-505B-E7EB-485E-58D1CDB35ED9}"/>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275621B2-04E6-7C71-C8C5-60304B81A8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0080CC8-D959-1354-5E1E-85866AC53D2F}"/>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13530584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8582F-C32F-5BBE-B5DB-B1B3BCEEB29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0AE93BA-64D4-C290-69F4-1C49FABA015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1D0FAED-FA71-953D-0D9B-97EC9C71BAE9}"/>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FB690D54-878F-5E28-CCB5-865C98EFE5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2A2D1E-5E01-5AE6-944E-0464AA83E5CE}"/>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3909285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8B1E1-7C94-27DC-2A9D-CB178D10472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D10EDF2-C763-BECA-A1AA-966BF68B41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2CB88CE-CA5F-45D1-2233-C2A0E91C96D0}"/>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25B95193-5752-820C-0F4D-24AB580E67A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433ED27-B823-2D9E-C386-B1C19A16F4AA}"/>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3293224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2DC0C-0C93-4986-A33A-790C3755BA8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FA31E59-4103-FB59-E0E3-DD8DD696F59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AB507A-4B2E-C74E-49B1-E77646DA9B3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E6D53BF-1423-034A-0702-CC276341372C}"/>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BC50992C-65BC-4C1A-6247-F6ABCE131DB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503D11F-7A13-539F-9B72-62C8D0731D40}"/>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2197339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D5F0E7-055A-4A98-2855-30707E2640B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58D2119-DF74-35E4-CF30-636F51CF2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12766DD-E101-BD4D-B6F8-2AE79127A3F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DE55E14-984A-6959-F4FF-82364BBB6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F05BBE2-1A79-F5ED-6A0D-05ABC7A72E2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538C763-B557-E392-9C2F-B6D5B6CC3F0E}"/>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8" name="Tijdelijke aanduiding voor voettekst 7">
            <a:extLst>
              <a:ext uri="{FF2B5EF4-FFF2-40B4-BE49-F238E27FC236}">
                <a16:creationId xmlns:a16="http://schemas.microsoft.com/office/drawing/2014/main" id="{D0243366-DF5A-C45D-C080-E3DF8A34432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FFDBA05-FDB6-109F-817B-CD841846F7FE}"/>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1066516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D94E1-C0E8-D976-DB93-2DBFD2C3649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437D924-2A61-FB55-B668-437BB2569401}"/>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4" name="Tijdelijke aanduiding voor voettekst 3">
            <a:extLst>
              <a:ext uri="{FF2B5EF4-FFF2-40B4-BE49-F238E27FC236}">
                <a16:creationId xmlns:a16="http://schemas.microsoft.com/office/drawing/2014/main" id="{C4CFFF1B-C16B-8767-840B-CF60B2A64FD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86FD7D4-22EC-E937-EFC1-CC7C0244B6D3}"/>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11626191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BF23F6F-E9CF-C9E7-7FAC-AE2EFB4D1ACF}"/>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EDC06CDF-451B-9A93-13F1-F43ED7FAE53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5734716-7042-7F89-DB1F-86D58414384C}"/>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31710512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A917-6BEA-278F-FCEB-1E870163C1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D1EE579-FF85-C506-1A81-7E2DF5AC1F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E6630E3-74A0-7947-11D4-E36BD4DA7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764E766-C5CA-105E-1938-6333127D8CD6}"/>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D5E22261-CB62-0728-9CAF-7D5BDF9219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A6CF532-823D-97E6-BCAD-74618279BBE6}"/>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1424651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987AC-B2CA-2FB4-347E-B2195CD13DC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E58F0E3-E334-F9F7-D5B1-92B18A186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C695BC9-701F-2833-290C-B046D5595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52CD98A-4326-BDEA-A5F3-8454E1AA62E6}"/>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4902A068-2526-3FEF-2D48-F3E58989191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F423D6-270D-777D-3EEF-F9FD1FB090F9}"/>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38477416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0E258-C7AE-F9F8-E13A-83EDB2277B2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079DFEF-F42D-A35D-92A2-AD3C9F6C556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A4F813-F0CE-E425-BE34-137505DE865B}"/>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60AA413C-407A-52FB-B1F0-F2A6486338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D6C681-B6D3-0DFE-F1C2-DFB0772CBE33}"/>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230995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290F8E-7ECC-D754-B38D-624A3211DF9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F38D6EC-FD7B-8964-B1AC-BD454258FA3D}"/>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4" name="Tijdelijke aanduiding voor voettekst 3">
            <a:extLst>
              <a:ext uri="{FF2B5EF4-FFF2-40B4-BE49-F238E27FC236}">
                <a16:creationId xmlns:a16="http://schemas.microsoft.com/office/drawing/2014/main" id="{0A08C94E-D35A-1969-B7E6-9832EBD8B56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4BBABD5-69F4-ACFD-2E69-0A598EF63B83}"/>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577950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1A99DC1-E164-A54B-F1F9-D78E54AE0FB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E163560-36CF-A137-17CE-EF2B5B1F480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89B2B2-3BF2-6045-377E-23491EB82666}"/>
              </a:ext>
            </a:extLst>
          </p:cNvPr>
          <p:cNvSpPr>
            <a:spLocks noGrp="1"/>
          </p:cNvSpPr>
          <p:nvPr>
            <p:ph type="dt" sz="half" idx="10"/>
          </p:nvPr>
        </p:nvSpPr>
        <p:spPr/>
        <p:txBody>
          <a:bodyPr/>
          <a:lstStyle/>
          <a:p>
            <a:fld id="{69040FED-46BB-4951-91CC-970C06B624D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3EC9218C-743F-853C-319A-2F74037599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48291E-5522-82E8-111D-4D28770761A5}"/>
              </a:ext>
            </a:extLst>
          </p:cNvPr>
          <p:cNvSpPr>
            <a:spLocks noGrp="1"/>
          </p:cNvSpPr>
          <p:nvPr>
            <p:ph type="sldNum" sz="quarter" idx="12"/>
          </p:nvPr>
        </p:nvSpPr>
        <p:spPr/>
        <p:txBody>
          <a:bodyPr/>
          <a:lstStyle/>
          <a:p>
            <a:fld id="{90224145-48A0-46D0-A182-0A876AD9BCAA}" type="slidenum">
              <a:rPr lang="nl-NL" smtClean="0"/>
              <a:t>‹nr.›</a:t>
            </a:fld>
            <a:endParaRPr lang="nl-NL"/>
          </a:p>
        </p:txBody>
      </p:sp>
    </p:spTree>
    <p:extLst>
      <p:ext uri="{BB962C8B-B14F-4D97-AF65-F5344CB8AC3E}">
        <p14:creationId xmlns:p14="http://schemas.microsoft.com/office/powerpoint/2010/main" val="2072959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69E2D-4277-83BF-145B-AD86EFB9269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E13E686-0702-512C-F108-C4737BAB0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3BD2E2A-A604-644F-FB6A-C90AB7006C7C}"/>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C9435D1A-D7DC-B0AB-7544-E3CA0F1CB3E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C00A2E9-97AD-2BA2-8079-AAE1E4AF6317}"/>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2797047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9719A-6752-23F0-8DDE-7395E55A67D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6A29C15-75E7-399D-115F-8FD40F8A74A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BE8722-AD74-1E28-B115-87FE69992E2C}"/>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5DEDEBD-77BC-C7D5-6F20-6866053C070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A4C6AC1-DF13-0EB0-0278-48BF519C7C81}"/>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3387577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83204-8BF7-7833-B393-EDDA8A4DDDB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18A3F0-F768-EA16-5033-DF807FF6B1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9AC5FC9-2415-7C22-0E8A-1A3BE4B3A9D3}"/>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347C2F33-984D-6F42-73E8-2EA2565CB49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5B06822-E5BE-8279-AD65-108274A30623}"/>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35326370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8B9AB-0224-02AC-5420-7DF023B42E8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0D0D30C-05EC-BB23-5A96-8AD0FD99896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F65D843-D380-ABF7-F81B-18CE34C78D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505E049-B537-B16D-C503-52D007F81B12}"/>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4773FD49-90E0-656E-E36A-8F47950EA6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E7D526E-F1E0-E4F9-DAF4-A993092063C0}"/>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39369403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A1DA9-5C46-1403-0D56-66088BA1EAB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BBE40C6-5C1A-802B-4D3E-A6108B35D8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DD3C2C7-3B83-DEC3-7960-624D5C488BD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FAF8381-7B99-D853-1CA4-679403E89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A178D20-297A-9350-2BF5-FEB260BBD8F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6C8BFB6-90A3-0054-EBF8-F0772E9C012B}"/>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8" name="Tijdelijke aanduiding voor voettekst 7">
            <a:extLst>
              <a:ext uri="{FF2B5EF4-FFF2-40B4-BE49-F238E27FC236}">
                <a16:creationId xmlns:a16="http://schemas.microsoft.com/office/drawing/2014/main" id="{ACD24CC1-5E80-1E6A-2945-5EE27B39C3D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C676D02-B750-11C0-B542-C9B032BD9CC7}"/>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2647575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5B1AD-3F5E-0C2D-D408-58F513CC279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8B1BC1F-576E-6163-64D2-3CA797CDBCCE}"/>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4" name="Tijdelijke aanduiding voor voettekst 3">
            <a:extLst>
              <a:ext uri="{FF2B5EF4-FFF2-40B4-BE49-F238E27FC236}">
                <a16:creationId xmlns:a16="http://schemas.microsoft.com/office/drawing/2014/main" id="{81A7C3F1-382C-0E2B-BB25-E90E61ADE9F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6DBF72C-97F5-38B9-11F0-F41C9F6A846B}"/>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22363150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D3BAFE9-E60C-19F5-B680-79DD6F6B0401}"/>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741F294F-3016-AA4E-13F3-EE6D5F4DD18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B48FEBE-B9D7-7021-C1D1-9433C87C0224}"/>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35423862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9DB0C-688D-9BCD-3780-63B6DF49E3C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3B468B4-0E23-C731-D9F2-6A5B18CDC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4A4F2E8-C6A9-A077-3CA6-EE6F515E0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179E75-59B2-7007-A8A7-2FBC79D23986}"/>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5A756C17-3EFB-4321-23A5-89BF6078D29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B339433-5FDD-1011-E453-FC4CDEE13B0E}"/>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2308666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AC302E-7047-CE8A-D207-A11608C697B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AEE4DC5-D423-B57E-F3E8-4EE77AF0AF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05B17FBA-A101-0F4A-88A2-22FD213BA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3D7C2FA-59C4-83E6-C0C2-545B157754E5}"/>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B2B23676-022E-A367-99FB-FD013524F76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F7FA428-FC2D-063A-F584-936280FA2FEB}"/>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202817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A79A69C-CCFF-33D2-2D73-207BE1F8AF55}"/>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95823138-1A76-1C83-1DE8-D61346AC2E2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4F60320-CE2F-1EA5-98C7-01A72D6D669F}"/>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34651315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07874B-9A06-813D-528C-1942DED4EEC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A705F3E-1A5B-99E6-C520-4F6D11CE888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E58F1E-CFDA-E129-7743-5BD7BB91DF88}"/>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2BBEA8F2-CE4D-AFA7-EE91-FDCB8F0AE74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C45D1C0-AFCF-1053-48BF-135736EFFC5E}"/>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3682059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6DC0F8B-58F1-5AD9-D70F-2220DD9C383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D0B8862-348F-4493-C36E-DFA74D8DF94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49C2F5F-38B7-F7A4-1C78-A84ABA8E987F}"/>
              </a:ext>
            </a:extLst>
          </p:cNvPr>
          <p:cNvSpPr>
            <a:spLocks noGrp="1"/>
          </p:cNvSpPr>
          <p:nvPr>
            <p:ph type="dt" sz="half" idx="10"/>
          </p:nvPr>
        </p:nvSpPr>
        <p:spPr/>
        <p:txBody>
          <a:bodyPr/>
          <a:lstStyle/>
          <a:p>
            <a:fld id="{883F01B6-D5E6-499C-9FC0-A0E7138A2DBC}"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E53E23E8-BBBD-AB1C-8578-A8848DF4F03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361B4DB-AEB9-1627-1717-84D45DFF6438}"/>
              </a:ext>
            </a:extLst>
          </p:cNvPr>
          <p:cNvSpPr>
            <a:spLocks noGrp="1"/>
          </p:cNvSpPr>
          <p:nvPr>
            <p:ph type="sldNum" sz="quarter" idx="12"/>
          </p:nvPr>
        </p:nvSpPr>
        <p:spPr/>
        <p:txBody>
          <a:bodyPr/>
          <a:lstStyle/>
          <a:p>
            <a:fld id="{58FCAE7B-80DA-4407-A900-56113C3501EC}" type="slidenum">
              <a:rPr lang="nl-NL" smtClean="0"/>
              <a:t>‹nr.›</a:t>
            </a:fld>
            <a:endParaRPr lang="nl-NL"/>
          </a:p>
        </p:txBody>
      </p:sp>
    </p:spTree>
    <p:extLst>
      <p:ext uri="{BB962C8B-B14F-4D97-AF65-F5344CB8AC3E}">
        <p14:creationId xmlns:p14="http://schemas.microsoft.com/office/powerpoint/2010/main" val="357528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C2DEB-F0B9-3A31-5EF6-C8E45CA902B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7C34452-D8FD-2871-C7DB-5D4D1E6F7E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C2DAE5B-C788-886B-94DD-4A26193FF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CCA108C-3449-6E1F-F367-0AC9F7380F94}"/>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714A1CFD-7A7F-A6BC-0EF8-55AA5E637F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03548D-972E-C6FF-E06B-C81A626B0960}"/>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250216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13788E-AD02-01A1-0F54-BC66F928DD4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4DE711A-0F1A-CDE5-EDA6-C61A2160C4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DBC0565-DBB5-DBCF-19BA-8C92BD9E8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E72AC1-9199-87F6-1758-49950FBFEE05}"/>
              </a:ext>
            </a:extLst>
          </p:cNvPr>
          <p:cNvSpPr>
            <a:spLocks noGrp="1"/>
          </p:cNvSpPr>
          <p:nvPr>
            <p:ph type="dt" sz="half" idx="10"/>
          </p:nvPr>
        </p:nvSpPr>
        <p:spPr/>
        <p:txBody>
          <a:bodyPr/>
          <a:lstStyle/>
          <a:p>
            <a:fld id="{008E686D-A819-47B4-8A4D-EB8496D18B0A}"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11E1CEB8-2B39-1D66-6EE5-E5BBF748A76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4EB455-C778-7C2D-7BFB-93F1BEE03186}"/>
              </a:ext>
            </a:extLst>
          </p:cNvPr>
          <p:cNvSpPr>
            <a:spLocks noGrp="1"/>
          </p:cNvSpPr>
          <p:nvPr>
            <p:ph type="sldNum" sz="quarter" idx="12"/>
          </p:nvPr>
        </p:nvSpPr>
        <p:spPr/>
        <p:txBody>
          <a:bodyPr/>
          <a:lstStyle/>
          <a:p>
            <a:fld id="{B1FE8F0F-0DD9-4255-8E73-2C8A757578CF}" type="slidenum">
              <a:rPr lang="nl-NL" smtClean="0"/>
              <a:t>‹nr.›</a:t>
            </a:fld>
            <a:endParaRPr lang="nl-NL"/>
          </a:p>
        </p:txBody>
      </p:sp>
    </p:spTree>
    <p:extLst>
      <p:ext uri="{BB962C8B-B14F-4D97-AF65-F5344CB8AC3E}">
        <p14:creationId xmlns:p14="http://schemas.microsoft.com/office/powerpoint/2010/main" val="391321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3E1004-9EC5-2F17-FBF0-6D3C1E2FF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FC40FB8-F2B4-A3EF-827E-ED98937704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3C753D1-805B-B6AE-E359-F606D229D7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E686D-A819-47B4-8A4D-EB8496D18B0A}"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2A49765B-1569-1B9B-F917-576CA6B21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69E28D2-8FC1-4F7E-075E-C831846B35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E8F0F-0DD9-4255-8E73-2C8A757578CF}" type="slidenum">
              <a:rPr lang="nl-NL" smtClean="0"/>
              <a:t>‹nr.›</a:t>
            </a:fld>
            <a:endParaRPr lang="nl-NL"/>
          </a:p>
        </p:txBody>
      </p:sp>
    </p:spTree>
    <p:extLst>
      <p:ext uri="{BB962C8B-B14F-4D97-AF65-F5344CB8AC3E}">
        <p14:creationId xmlns:p14="http://schemas.microsoft.com/office/powerpoint/2010/main" val="259408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458986"/>
            <a:ext cx="10515600" cy="818696"/>
          </a:xfrm>
          <a:prstGeom prst="rect">
            <a:avLst/>
          </a:prstGeom>
        </p:spPr>
        <p:txBody>
          <a:bodyPr vert="horz" lIns="0" tIns="0" rIns="0" bIns="0" rtlCol="0" anchor="ctr" anchorCtr="0">
            <a:noAutofit/>
          </a:bodyPr>
          <a:lstStyle/>
          <a:p>
            <a:r>
              <a:rPr lang="nl-NL" dirty="0"/>
              <a:t>Klik om de stijl te bewerken</a:t>
            </a:r>
          </a:p>
        </p:txBody>
      </p:sp>
      <p:sp>
        <p:nvSpPr>
          <p:cNvPr id="3" name="Tijdelijke aanduiding voor tekst 2"/>
          <p:cNvSpPr>
            <a:spLocks noGrp="1"/>
          </p:cNvSpPr>
          <p:nvPr>
            <p:ph type="body" idx="1"/>
          </p:nvPr>
        </p:nvSpPr>
        <p:spPr>
          <a:xfrm>
            <a:off x="838200" y="1428810"/>
            <a:ext cx="10515600" cy="4175125"/>
          </a:xfrm>
          <a:prstGeom prst="rect">
            <a:avLst/>
          </a:prstGeom>
        </p:spPr>
        <p:txBody>
          <a:bodyPr vert="horz" lIns="0" tIns="0" rIns="0" bIns="0" rtlCol="0">
            <a:normAutofit/>
          </a:bodyPr>
          <a:lstStyle/>
          <a:p>
            <a:pPr marL="228600" marR="0" lvl="0" indent="-228600" algn="l" defTabSz="914400" rtl="0" eaLnBrk="1" fontAlgn="auto" latinLnBrk="0" hangingPunct="1">
              <a:lnSpc>
                <a:spcPct val="90000"/>
              </a:lnSpc>
              <a:spcBef>
                <a:spcPts val="1000"/>
              </a:spcBef>
              <a:spcAft>
                <a:spcPts val="0"/>
              </a:spcAft>
              <a:buClr>
                <a:srgbClr val="80BA27"/>
              </a:buClr>
              <a:buSzTx/>
              <a:buFont typeface="Arial" panose="020B0604020202020204" pitchFamily="34" charset="0"/>
              <a:buChar char="•"/>
              <a:tabLst/>
              <a:defRPr/>
            </a:pPr>
            <a:r>
              <a:rPr kumimoji="0" lang="nl-NL" sz="2000" b="0" i="0" u="none" strike="noStrike" kern="1200" cap="none" spc="0" normalizeH="0" baseline="0" noProof="0" dirty="0">
                <a:ln>
                  <a:noFill/>
                </a:ln>
                <a:solidFill>
                  <a:srgbClr val="223D48"/>
                </a:solidFill>
                <a:effectLst/>
                <a:uLnTx/>
                <a:uFillTx/>
                <a:latin typeface="+mn-lt"/>
                <a:ea typeface="+mn-ea"/>
                <a:cs typeface="+mn-cs"/>
              </a:rPr>
              <a:t>Klik om de modelstijlen te bewerken</a:t>
            </a:r>
          </a:p>
          <a:p>
            <a:pPr marL="685800" marR="0" lvl="1"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a:pPr>
            <a:r>
              <a:rPr kumimoji="0" lang="nl-NL" sz="1800" b="0" i="0" u="none" strike="noStrike" kern="1200" cap="none" spc="0" normalizeH="0" baseline="0" noProof="0" dirty="0">
                <a:ln>
                  <a:noFill/>
                </a:ln>
                <a:solidFill>
                  <a:srgbClr val="223D48"/>
                </a:solidFill>
                <a:effectLst/>
                <a:uLnTx/>
                <a:uFillTx/>
                <a:latin typeface="+mn-lt"/>
                <a:ea typeface="+mn-ea"/>
                <a:cs typeface="+mn-cs"/>
              </a:rPr>
              <a:t>Tweede niveau</a:t>
            </a:r>
          </a:p>
          <a:p>
            <a:pPr marL="1143000" marR="0" lvl="2"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a:pPr>
            <a:r>
              <a:rPr kumimoji="0" lang="nl-NL" sz="1600" b="0" i="0" u="none" strike="noStrike" kern="1200" cap="none" spc="0" normalizeH="0" baseline="0" noProof="0" dirty="0">
                <a:ln>
                  <a:noFill/>
                </a:ln>
                <a:solidFill>
                  <a:srgbClr val="223D48"/>
                </a:solidFill>
                <a:effectLst/>
                <a:uLnTx/>
                <a:uFillTx/>
                <a:latin typeface="+mn-lt"/>
                <a:ea typeface="+mn-ea"/>
                <a:cs typeface="+mn-cs"/>
              </a:rPr>
              <a:t>Derde niveau</a:t>
            </a:r>
          </a:p>
          <a:p>
            <a:pPr marL="1600200" marR="0" lvl="3"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a:pPr>
            <a:r>
              <a:rPr kumimoji="0" lang="nl-NL" sz="1600" b="0" i="0" u="none" strike="noStrike" kern="1200" cap="none" spc="0" normalizeH="0" baseline="0" noProof="0" dirty="0">
                <a:ln>
                  <a:noFill/>
                </a:ln>
                <a:solidFill>
                  <a:srgbClr val="223D48"/>
                </a:solidFill>
                <a:effectLst/>
                <a:uLnTx/>
                <a:uFillTx/>
                <a:latin typeface="+mn-lt"/>
                <a:ea typeface="+mn-ea"/>
                <a:cs typeface="+mn-cs"/>
              </a:rPr>
              <a:t>Vierde niveau</a:t>
            </a:r>
          </a:p>
          <a:p>
            <a:pPr marL="2057400" marR="0" lvl="4"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a:pPr>
            <a:r>
              <a:rPr kumimoji="0" lang="nl-NL" sz="1600" b="0" i="0" u="none" strike="noStrike" kern="1200" cap="none" spc="0" normalizeH="0" baseline="0" noProof="0" dirty="0">
                <a:ln>
                  <a:noFill/>
                </a:ln>
                <a:solidFill>
                  <a:srgbClr val="223D48"/>
                </a:solidFill>
                <a:effectLst/>
                <a:uLnTx/>
                <a:uFillTx/>
                <a:latin typeface="+mn-lt"/>
                <a:ea typeface="+mn-ea"/>
                <a:cs typeface="+mn-cs"/>
              </a:rPr>
              <a:t>Vijfde niveau</a:t>
            </a:r>
          </a:p>
        </p:txBody>
      </p:sp>
    </p:spTree>
    <p:extLst>
      <p:ext uri="{BB962C8B-B14F-4D97-AF65-F5344CB8AC3E}">
        <p14:creationId xmlns:p14="http://schemas.microsoft.com/office/powerpoint/2010/main" val="28986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
          <a:srgbClr val="80BA27"/>
        </a:buClr>
        <a:buSzTx/>
        <a:buFont typeface="Arial" panose="020B0604020202020204" pitchFamily="34" charset="0"/>
        <a:buChar char="•"/>
        <a:tabLst/>
        <a:defRPr sz="200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sz="20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sz="18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sz="1600" kern="1200">
          <a:solidFill>
            <a:schemeClr val="tx1"/>
          </a:solidFill>
          <a:latin typeface="+mn-lt"/>
          <a:ea typeface="+mn-ea"/>
          <a:cs typeface="+mn-cs"/>
        </a:defRPr>
      </a:lvl4pPr>
      <a:lvl5pPr marL="2057400" marR="0" indent="-228600" algn="l" defTabSz="914400" rtl="0" eaLnBrk="1" fontAlgn="auto" latinLnBrk="0" hangingPunct="1">
        <a:lnSpc>
          <a:spcPct val="90000"/>
        </a:lnSpc>
        <a:spcBef>
          <a:spcPts val="500"/>
        </a:spcBef>
        <a:spcAft>
          <a:spcPts val="0"/>
        </a:spcAft>
        <a:buClr>
          <a:srgbClr val="80BA27"/>
        </a:buClr>
        <a:buSzTx/>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F73C5E0-BE99-0EB6-D645-101D07A036EA}"/>
              </a:ext>
            </a:extLst>
          </p:cNvPr>
          <p:cNvSpPr/>
          <p:nvPr userDrawn="1"/>
        </p:nvSpPr>
        <p:spPr>
          <a:xfrm>
            <a:off x="141924" y="145654"/>
            <a:ext cx="11912918" cy="6566692"/>
          </a:xfrm>
          <a:prstGeom prst="rect">
            <a:avLst/>
          </a:prstGeom>
          <a:gradFill flip="none" rotWithShape="1">
            <a:gsLst>
              <a:gs pos="0">
                <a:srgbClr val="FF8000"/>
              </a:gs>
              <a:gs pos="38000">
                <a:srgbClr val="FF9D00"/>
              </a:gs>
              <a:gs pos="78000">
                <a:srgbClr val="FF9D00"/>
              </a:gs>
              <a:gs pos="100000">
                <a:srgbClr val="FF8000"/>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2997163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C0C991F7-1EB2-8D45-860E-9745A12D647B}"/>
              </a:ext>
            </a:extLst>
          </p:cNvPr>
          <p:cNvSpPr>
            <a:spLocks noGrp="1"/>
          </p:cNvSpPr>
          <p:nvPr>
            <p:ph type="title"/>
          </p:nvPr>
        </p:nvSpPr>
        <p:spPr>
          <a:xfrm>
            <a:off x="838200" y="458986"/>
            <a:ext cx="10515600" cy="818696"/>
          </a:xfrm>
          <a:prstGeom prst="rect">
            <a:avLst/>
          </a:prstGeom>
        </p:spPr>
        <p:txBody>
          <a:bodyPr vert="horz" lIns="0" tIns="0" rIns="0" bIns="0" rtlCol="0" anchor="ctr" anchorCtr="0">
            <a:noAutofit/>
          </a:bodyPr>
          <a:lstStyle/>
          <a:p>
            <a:r>
              <a:rPr lang="nl-NL" dirty="0"/>
              <a:t>Klik om de stijl te bewerken</a:t>
            </a:r>
          </a:p>
        </p:txBody>
      </p:sp>
      <p:sp>
        <p:nvSpPr>
          <p:cNvPr id="8" name="Tijdelijke aanduiding voor tekst 2">
            <a:extLst>
              <a:ext uri="{FF2B5EF4-FFF2-40B4-BE49-F238E27FC236}">
                <a16:creationId xmlns:a16="http://schemas.microsoft.com/office/drawing/2014/main" id="{F440A746-0CA7-4840-845C-5BCD8D113EB3}"/>
              </a:ext>
            </a:extLst>
          </p:cNvPr>
          <p:cNvSpPr>
            <a:spLocks noGrp="1"/>
          </p:cNvSpPr>
          <p:nvPr>
            <p:ph type="body" idx="1"/>
          </p:nvPr>
        </p:nvSpPr>
        <p:spPr>
          <a:xfrm>
            <a:off x="838200" y="1428810"/>
            <a:ext cx="10515600" cy="4175125"/>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grpSp>
        <p:nvGrpSpPr>
          <p:cNvPr id="16" name="Groep 15">
            <a:extLst>
              <a:ext uri="{FF2B5EF4-FFF2-40B4-BE49-F238E27FC236}">
                <a16:creationId xmlns:a16="http://schemas.microsoft.com/office/drawing/2014/main" id="{ADA9B370-E497-94A4-C9B6-B1ECF4E47541}"/>
              </a:ext>
            </a:extLst>
          </p:cNvPr>
          <p:cNvGrpSpPr/>
          <p:nvPr userDrawn="1"/>
        </p:nvGrpSpPr>
        <p:grpSpPr>
          <a:xfrm>
            <a:off x="11245137" y="6342099"/>
            <a:ext cx="946863" cy="251209"/>
            <a:chOff x="11245137" y="6384139"/>
            <a:chExt cx="946863" cy="251209"/>
          </a:xfrm>
        </p:grpSpPr>
        <p:grpSp>
          <p:nvGrpSpPr>
            <p:cNvPr id="17" name="Graphic 6">
              <a:extLst>
                <a:ext uri="{FF2B5EF4-FFF2-40B4-BE49-F238E27FC236}">
                  <a16:creationId xmlns:a16="http://schemas.microsoft.com/office/drawing/2014/main" id="{84E1C2BD-CE89-AFF9-8A7D-EF0E03674F36}"/>
                </a:ext>
              </a:extLst>
            </p:cNvPr>
            <p:cNvGrpSpPr/>
            <p:nvPr/>
          </p:nvGrpSpPr>
          <p:grpSpPr>
            <a:xfrm rot="16200000">
              <a:off x="11249981" y="6379295"/>
              <a:ext cx="251209" cy="260897"/>
              <a:chOff x="10257013" y="5053064"/>
              <a:chExt cx="251209" cy="260897"/>
            </a:xfrm>
          </p:grpSpPr>
          <p:sp>
            <p:nvSpPr>
              <p:cNvPr id="19" name="Vrije vorm 18">
                <a:extLst>
                  <a:ext uri="{FF2B5EF4-FFF2-40B4-BE49-F238E27FC236}">
                    <a16:creationId xmlns:a16="http://schemas.microsoft.com/office/drawing/2014/main" id="{FFA3C8AE-4CD0-ACE7-D589-2EDAA38B0B91}"/>
                  </a:ext>
                </a:extLst>
              </p:cNvPr>
              <p:cNvSpPr/>
              <p:nvPr/>
            </p:nvSpPr>
            <p:spPr>
              <a:xfrm>
                <a:off x="10257013" y="5053064"/>
                <a:ext cx="251209" cy="260897"/>
              </a:xfrm>
              <a:custGeom>
                <a:avLst/>
                <a:gdLst>
                  <a:gd name="connsiteX0" fmla="*/ 176200 w 251209"/>
                  <a:gd name="connsiteY0" fmla="*/ 259469 h 260897"/>
                  <a:gd name="connsiteX1" fmla="*/ 251211 w 251209"/>
                  <a:gd name="connsiteY1" fmla="*/ 142441 h 260897"/>
                  <a:gd name="connsiteX2" fmla="*/ 251211 w 251209"/>
                  <a:gd name="connsiteY2" fmla="*/ 127895 h 260897"/>
                  <a:gd name="connsiteX3" fmla="*/ 125606 w 251209"/>
                  <a:gd name="connsiteY3" fmla="*/ 2 h 260897"/>
                  <a:gd name="connsiteX4" fmla="*/ 2 w 251209"/>
                  <a:gd name="connsiteY4" fmla="*/ 127895 h 260897"/>
                  <a:gd name="connsiteX5" fmla="*/ 2 w 251209"/>
                  <a:gd name="connsiteY5" fmla="*/ 142441 h 260897"/>
                  <a:gd name="connsiteX6" fmla="*/ 75013 w 251209"/>
                  <a:gd name="connsiteY6" fmla="*/ 260899 h 26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09" h="260897">
                    <a:moveTo>
                      <a:pt x="176200" y="259469"/>
                    </a:moveTo>
                    <a:cubicBezTo>
                      <a:pt x="222366" y="243532"/>
                      <a:pt x="251211" y="203716"/>
                      <a:pt x="251211" y="142441"/>
                    </a:cubicBezTo>
                    <a:lnTo>
                      <a:pt x="251211" y="127895"/>
                    </a:lnTo>
                    <a:cubicBezTo>
                      <a:pt x="251211" y="43600"/>
                      <a:pt x="209332" y="2"/>
                      <a:pt x="125606" y="2"/>
                    </a:cubicBezTo>
                    <a:cubicBezTo>
                      <a:pt x="41880" y="2"/>
                      <a:pt x="2" y="43600"/>
                      <a:pt x="2" y="127895"/>
                    </a:cubicBezTo>
                    <a:lnTo>
                      <a:pt x="2" y="142441"/>
                    </a:lnTo>
                    <a:cubicBezTo>
                      <a:pt x="2" y="207497"/>
                      <a:pt x="25083" y="246467"/>
                      <a:pt x="75013" y="260899"/>
                    </a:cubicBezTo>
                  </a:path>
                </a:pathLst>
              </a:custGeom>
              <a:noFill/>
              <a:ln w="18607" cap="rnd">
                <a:solidFill>
                  <a:srgbClr val="84BC00"/>
                </a:solid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DEE4380E-5AD9-BC44-41B9-66AAF91E7AE0}"/>
                  </a:ext>
                </a:extLst>
              </p:cNvPr>
              <p:cNvSpPr/>
              <p:nvPr/>
            </p:nvSpPr>
            <p:spPr>
              <a:xfrm>
                <a:off x="10346127" y="5147926"/>
                <a:ext cx="72955" cy="77648"/>
              </a:xfrm>
              <a:custGeom>
                <a:avLst/>
                <a:gdLst>
                  <a:gd name="connsiteX0" fmla="*/ 16 w 72955"/>
                  <a:gd name="connsiteY0" fmla="*/ 37158 h 77648"/>
                  <a:gd name="connsiteX1" fmla="*/ 36493 w 72955"/>
                  <a:gd name="connsiteY1" fmla="*/ 17 h 77648"/>
                  <a:gd name="connsiteX2" fmla="*/ 72971 w 72955"/>
                  <a:gd name="connsiteY2" fmla="*/ 37158 h 77648"/>
                  <a:gd name="connsiteX3" fmla="*/ 72971 w 72955"/>
                  <a:gd name="connsiteY3" fmla="*/ 41383 h 77648"/>
                  <a:gd name="connsiteX4" fmla="*/ 36493 w 72955"/>
                  <a:gd name="connsiteY4" fmla="*/ 77665 h 77648"/>
                  <a:gd name="connsiteX5" fmla="*/ 16 w 72955"/>
                  <a:gd name="connsiteY5" fmla="*/ 41383 h 7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55" h="77648">
                    <a:moveTo>
                      <a:pt x="16" y="37158"/>
                    </a:moveTo>
                    <a:cubicBezTo>
                      <a:pt x="16" y="12665"/>
                      <a:pt x="12177" y="17"/>
                      <a:pt x="36493" y="17"/>
                    </a:cubicBezTo>
                    <a:cubicBezTo>
                      <a:pt x="60810" y="17"/>
                      <a:pt x="72971" y="12665"/>
                      <a:pt x="72971" y="37158"/>
                    </a:cubicBezTo>
                    <a:lnTo>
                      <a:pt x="72971" y="41383"/>
                    </a:lnTo>
                    <a:cubicBezTo>
                      <a:pt x="72971" y="65016"/>
                      <a:pt x="58211" y="77665"/>
                      <a:pt x="36493" y="77665"/>
                    </a:cubicBezTo>
                    <a:cubicBezTo>
                      <a:pt x="12177" y="77665"/>
                      <a:pt x="16" y="65851"/>
                      <a:pt x="16" y="41383"/>
                    </a:cubicBezTo>
                    <a:close/>
                  </a:path>
                </a:pathLst>
              </a:custGeom>
              <a:solidFill>
                <a:srgbClr val="84BC00"/>
              </a:solidFill>
              <a:ln w="6202" cap="flat">
                <a:noFill/>
                <a:prstDash val="solid"/>
                <a:miter/>
              </a:ln>
            </p:spPr>
            <p:txBody>
              <a:bodyPr rtlCol="0" anchor="ctr"/>
              <a:lstStyle/>
              <a:p>
                <a:endParaRPr lang="nl-NL"/>
              </a:p>
            </p:txBody>
          </p:sp>
        </p:grpSp>
        <p:cxnSp>
          <p:nvCxnSpPr>
            <p:cNvPr id="18" name="Rechte verbindingslijn 17">
              <a:extLst>
                <a:ext uri="{FF2B5EF4-FFF2-40B4-BE49-F238E27FC236}">
                  <a16:creationId xmlns:a16="http://schemas.microsoft.com/office/drawing/2014/main" id="{C53769AE-8383-043B-00E7-851C5605D67B}"/>
                </a:ext>
              </a:extLst>
            </p:cNvPr>
            <p:cNvCxnSpPr/>
            <p:nvPr userDrawn="1"/>
          </p:nvCxnSpPr>
          <p:spPr>
            <a:xfrm>
              <a:off x="11452225" y="6509743"/>
              <a:ext cx="739775" cy="0"/>
            </a:xfrm>
            <a:prstGeom prst="line">
              <a:avLst/>
            </a:prstGeom>
            <a:ln w="18669">
              <a:solidFill>
                <a:srgbClr val="FF8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61544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A75539A-CA6C-ADFD-A8B5-7683254AB9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EB0B46E-A138-AF38-2B06-EF42C7B93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513990C-3EA1-5528-76E8-E3B87B90E7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040FED-46BB-4951-91CC-970C06B624D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3EE9A26B-85C7-0B33-9737-9BEA590AC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A159822-93AA-EE0A-3F48-A1FB84C9CB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224145-48A0-46D0-A182-0A876AD9BCAA}" type="slidenum">
              <a:rPr lang="nl-NL" smtClean="0"/>
              <a:t>‹nr.›</a:t>
            </a:fld>
            <a:endParaRPr lang="nl-NL"/>
          </a:p>
        </p:txBody>
      </p:sp>
    </p:spTree>
    <p:extLst>
      <p:ext uri="{BB962C8B-B14F-4D97-AF65-F5344CB8AC3E}">
        <p14:creationId xmlns:p14="http://schemas.microsoft.com/office/powerpoint/2010/main" val="179403669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963DCD8-9AA1-F0ED-9766-BBB6E59591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D5AE6D1-19FB-965A-B2F8-65B9264C9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21B5F41-5325-CD3B-7BCB-325FAF49AB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F01B6-D5E6-499C-9FC0-A0E7138A2DBC}"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9AADD406-A407-5512-9E91-96301E98F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462C93A-B450-3636-B81D-A923DCBE9F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CAE7B-80DA-4407-A900-56113C3501EC}" type="slidenum">
              <a:rPr lang="nl-NL" smtClean="0"/>
              <a:t>‹nr.›</a:t>
            </a:fld>
            <a:endParaRPr lang="nl-NL"/>
          </a:p>
        </p:txBody>
      </p:sp>
    </p:spTree>
    <p:extLst>
      <p:ext uri="{BB962C8B-B14F-4D97-AF65-F5344CB8AC3E}">
        <p14:creationId xmlns:p14="http://schemas.microsoft.com/office/powerpoint/2010/main" val="261014754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1.xml"/><Relationship Id="rId5" Type="http://schemas.openxmlformats.org/officeDocument/2006/relationships/image" Target="../media/image194.png"/><Relationship Id="rId4" Type="http://schemas.openxmlformats.org/officeDocument/2006/relationships/image" Target="../media/image19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20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hemeOverride" Target="../theme/themeOverride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2.xml"/><Relationship Id="rId1" Type="http://schemas.openxmlformats.org/officeDocument/2006/relationships/themeOverride" Target="../theme/themeOverride3.xml"/><Relationship Id="rId5" Type="http://schemas.openxmlformats.org/officeDocument/2006/relationships/image" Target="../media/image205.png"/><Relationship Id="rId4" Type="http://schemas.openxmlformats.org/officeDocument/2006/relationships/image" Target="../media/image202.jpg"/></Relationships>
</file>

<file path=ppt/slides/_rels/slide1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206.jp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62.xml"/><Relationship Id="rId1" Type="http://schemas.openxmlformats.org/officeDocument/2006/relationships/themeOverride" Target="../theme/themeOverride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0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2.xml"/><Relationship Id="rId1" Type="http://schemas.openxmlformats.org/officeDocument/2006/relationships/themeOverride" Target="../theme/themeOverride5.xml"/><Relationship Id="rId6" Type="http://schemas.openxmlformats.org/officeDocument/2006/relationships/image" Target="../media/image207.png"/><Relationship Id="rId5" Type="http://schemas.openxmlformats.org/officeDocument/2006/relationships/image" Target="../media/image208.png"/><Relationship Id="rId4" Type="http://schemas.openxmlformats.org/officeDocument/2006/relationships/image" Target="../media/image202.jpg"/></Relationships>
</file>

<file path=ppt/slides/_rels/slide17.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slideLayout" Target="../slideLayouts/slideLayout62.xml"/><Relationship Id="rId1" Type="http://schemas.openxmlformats.org/officeDocument/2006/relationships/themeOverride" Target="../theme/themeOverr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2.jp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62.xml"/><Relationship Id="rId1" Type="http://schemas.openxmlformats.org/officeDocument/2006/relationships/themeOverride" Target="../theme/themeOverride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07.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62.xml"/><Relationship Id="rId1" Type="http://schemas.openxmlformats.org/officeDocument/2006/relationships/themeOverride" Target="../theme/themeOverride8.xml"/><Relationship Id="rId6" Type="http://schemas.openxmlformats.org/officeDocument/2006/relationships/diagramQuickStyle" Target="../diagrams/quickStyle3.xml"/><Relationship Id="rId11" Type="http://schemas.openxmlformats.org/officeDocument/2006/relationships/image" Target="../media/image210.png"/><Relationship Id="rId5" Type="http://schemas.openxmlformats.org/officeDocument/2006/relationships/diagramLayout" Target="../diagrams/layout3.xml"/><Relationship Id="rId10" Type="http://schemas.openxmlformats.org/officeDocument/2006/relationships/hyperlink" Target="https://www.rijksoverheid.nl/documenten/videos/2024/03/29/stagepact" TargetMode="External"/><Relationship Id="rId4" Type="http://schemas.openxmlformats.org/officeDocument/2006/relationships/diagramData" Target="../diagrams/data3.xml"/><Relationship Id="rId9" Type="http://schemas.openxmlformats.org/officeDocument/2006/relationships/image" Target="../media/image20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themeOverride" Target="../theme/themeOverride9.xml"/><Relationship Id="rId4" Type="http://schemas.openxmlformats.org/officeDocument/2006/relationships/image" Target="../media/image20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2.xml"/><Relationship Id="rId1" Type="http://schemas.openxmlformats.org/officeDocument/2006/relationships/themeOverride" Target="../theme/themeOverride10.xml"/><Relationship Id="rId4" Type="http://schemas.openxmlformats.org/officeDocument/2006/relationships/image" Target="../media/image20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themeOverride" Target="../theme/themeOverride11.xml"/><Relationship Id="rId4" Type="http://schemas.openxmlformats.org/officeDocument/2006/relationships/image" Target="../media/image20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xml"/><Relationship Id="rId1" Type="http://schemas.openxmlformats.org/officeDocument/2006/relationships/themeOverride" Target="../theme/themeOverride12.xml"/><Relationship Id="rId6" Type="http://schemas.openxmlformats.org/officeDocument/2006/relationships/image" Target="../media/image207.png"/><Relationship Id="rId5" Type="http://schemas.openxmlformats.org/officeDocument/2006/relationships/image" Target="../media/image211.png"/><Relationship Id="rId4" Type="http://schemas.openxmlformats.org/officeDocument/2006/relationships/image" Target="../media/image202.jp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6.jpg"/><Relationship Id="rId1" Type="http://schemas.openxmlformats.org/officeDocument/2006/relationships/slideLayout" Target="../slideLayouts/slideLayout6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213.png"/><Relationship Id="rId5" Type="http://schemas.openxmlformats.org/officeDocument/2006/relationships/image" Target="../media/image212.jpeg"/><Relationship Id="rId4" Type="http://schemas.openxmlformats.org/officeDocument/2006/relationships/image" Target="../media/image194.png"/></Relationships>
</file>

<file path=ppt/slides/_rels/slide28.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13.png"/></Relationships>
</file>

<file path=ppt/slides/_rels/slide29.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30.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7.jpg"/><Relationship Id="rId5" Type="http://schemas.openxmlformats.org/officeDocument/2006/relationships/image" Target="../media/image216.jpg"/><Relationship Id="rId10" Type="http://schemas.openxmlformats.org/officeDocument/2006/relationships/image" Target="../media/image220.png"/><Relationship Id="rId4" Type="http://schemas.openxmlformats.org/officeDocument/2006/relationships/image" Target="../media/image215.jpg"/><Relationship Id="rId9" Type="http://schemas.openxmlformats.org/officeDocument/2006/relationships/image" Target="../media/image213.png"/></Relationships>
</file>

<file path=ppt/slides/_rels/slide31.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32.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33.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1.png"/></Relationships>
</file>

<file path=ppt/slides/_rels/slide34.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2.png"/></Relationships>
</file>

<file path=ppt/slides/_rels/slide35.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2.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hyperlink" Target="https://www.slo.nl/publish/pages/21694/pie-examenprogramma.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3.png"/></Relationships>
</file>

<file path=ppt/slides/_rels/slide37.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4.png"/></Relationships>
</file>

<file path=ppt/slides/_rels/slide38.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5.png"/></Relationships>
</file>

<file path=ppt/slides/_rels/slide39.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6.png"/></Relationships>
</file>

<file path=ppt/slides/_rels/slide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5" Type="http://schemas.openxmlformats.org/officeDocument/2006/relationships/image" Target="../media/image195.png"/><Relationship Id="rId4" Type="http://schemas.openxmlformats.org/officeDocument/2006/relationships/image" Target="../media/image194.png"/></Relationships>
</file>

<file path=ppt/slides/_rels/slide40.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s>
</file>

<file path=ppt/slides/_rels/slide41.xml.rels><?xml version="1.0" encoding="UTF-8" standalone="yes"?>
<Relationships xmlns="http://schemas.openxmlformats.org/package/2006/relationships"><Relationship Id="rId8" Type="http://schemas.openxmlformats.org/officeDocument/2006/relationships/image" Target="../media/image219.jpg"/><Relationship Id="rId3" Type="http://schemas.openxmlformats.org/officeDocument/2006/relationships/image" Target="../media/image214.jpg"/><Relationship Id="rId7" Type="http://schemas.openxmlformats.org/officeDocument/2006/relationships/image" Target="../media/image218.jp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13.png"/></Relationships>
</file>

<file path=ppt/slides/_rels/slide4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4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4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4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4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4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4" Type="http://schemas.openxmlformats.org/officeDocument/2006/relationships/image" Target="../media/image194.png"/></Relationships>
</file>

<file path=ppt/slides/_rels/slide4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1.xml"/><Relationship Id="rId5" Type="http://schemas.openxmlformats.org/officeDocument/2006/relationships/image" Target="../media/image194.png"/><Relationship Id="rId4" Type="http://schemas.openxmlformats.org/officeDocument/2006/relationships/image" Target="../media/image193.jpeg"/></Relationships>
</file>

<file path=ppt/slides/_rels/slide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5" Type="http://schemas.openxmlformats.org/officeDocument/2006/relationships/image" Target="../media/image196.png"/><Relationship Id="rId4" Type="http://schemas.openxmlformats.org/officeDocument/2006/relationships/image" Target="../media/image194.png"/></Relationships>
</file>

<file path=ppt/slides/_rels/slide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5" Type="http://schemas.openxmlformats.org/officeDocument/2006/relationships/image" Target="../media/image197.png"/><Relationship Id="rId4" Type="http://schemas.openxmlformats.org/officeDocument/2006/relationships/image" Target="../media/image194.png"/></Relationships>
</file>

<file path=ppt/slides/_rels/slide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99.png"/><Relationship Id="rId5" Type="http://schemas.openxmlformats.org/officeDocument/2006/relationships/image" Target="../media/image198.jpeg"/><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2" Type="http://schemas.openxmlformats.org/officeDocument/2006/relationships/image" Target="../media/image200.jp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akelijke Achtergrond Afbeeldingen - Gratis downloaden op Freepik">
            <a:extLst>
              <a:ext uri="{FF2B5EF4-FFF2-40B4-BE49-F238E27FC236}">
                <a16:creationId xmlns:a16="http://schemas.microsoft.com/office/drawing/2014/main" id="{616BB49F-10A2-8B22-CED7-6AFC20E19B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0" t="2023" r="3158" b="17534"/>
          <a:stretch/>
        </p:blipFill>
        <p:spPr bwMode="auto">
          <a:xfrm>
            <a:off x="0" y="6390"/>
            <a:ext cx="12192000" cy="6865154"/>
          </a:xfrm>
          <a:prstGeom prst="rect">
            <a:avLst/>
          </a:prstGeom>
          <a:noFill/>
          <a:extLst>
            <a:ext uri="{909E8E84-426E-40DD-AFC4-6F175D3DCCD1}">
              <a14:hiddenFill xmlns:a14="http://schemas.microsoft.com/office/drawing/2010/main">
                <a:solidFill>
                  <a:srgbClr val="FFFFFF"/>
                </a:solidFill>
              </a14:hiddenFill>
            </a:ext>
          </a:extLst>
        </p:spPr>
      </p:pic>
      <p:sp>
        <p:nvSpPr>
          <p:cNvPr id="37" name="Rechthoek 36">
            <a:extLst>
              <a:ext uri="{FF2B5EF4-FFF2-40B4-BE49-F238E27FC236}">
                <a16:creationId xmlns:a16="http://schemas.microsoft.com/office/drawing/2014/main" id="{92651FEE-79D8-49FF-87B0-7752C7C7AA09}"/>
              </a:ext>
            </a:extLst>
          </p:cNvPr>
          <p:cNvSpPr/>
          <p:nvPr/>
        </p:nvSpPr>
        <p:spPr>
          <a:xfrm>
            <a:off x="5292665" y="1246646"/>
            <a:ext cx="5267793" cy="2245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7200" b="1" kern="1200"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Welkom</a:t>
            </a:r>
          </a:p>
        </p:txBody>
      </p:sp>
      <p:grpSp>
        <p:nvGrpSpPr>
          <p:cNvPr id="4" name="Groep 3">
            <a:extLst>
              <a:ext uri="{FF2B5EF4-FFF2-40B4-BE49-F238E27FC236}">
                <a16:creationId xmlns:a16="http://schemas.microsoft.com/office/drawing/2014/main" id="{251D7147-890D-D0DB-5B41-12D879DA6291}"/>
              </a:ext>
            </a:extLst>
          </p:cNvPr>
          <p:cNvGrpSpPr/>
          <p:nvPr/>
        </p:nvGrpSpPr>
        <p:grpSpPr>
          <a:xfrm>
            <a:off x="-7629" y="-4386"/>
            <a:ext cx="4335820" cy="6875930"/>
            <a:chOff x="-7629" y="-4386"/>
            <a:chExt cx="4335820" cy="6875930"/>
          </a:xfrm>
        </p:grpSpPr>
        <p:sp>
          <p:nvSpPr>
            <p:cNvPr id="6" name="Rechthoek 2">
              <a:extLst>
                <a:ext uri="{FF2B5EF4-FFF2-40B4-BE49-F238E27FC236}">
                  <a16:creationId xmlns:a16="http://schemas.microsoft.com/office/drawing/2014/main" id="{404495A7-AFA4-057C-09E2-2B04B5386EF7}"/>
                </a:ext>
              </a:extLst>
            </p:cNvPr>
            <p:cNvSpPr/>
            <p:nvPr/>
          </p:nvSpPr>
          <p:spPr>
            <a:xfrm rot="5400000" flipH="1">
              <a:off x="-1277041" y="1266312"/>
              <a:ext cx="6874643" cy="4335820"/>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 name="connsiteX0" fmla="*/ 0 w 6855457"/>
                <a:gd name="connsiteY0" fmla="*/ 330661 h 2291711"/>
                <a:gd name="connsiteX1" fmla="*/ 1873623 w 6855457"/>
                <a:gd name="connsiteY1" fmla="*/ 19626 h 2291711"/>
                <a:gd name="connsiteX2" fmla="*/ 6852371 w 6855457"/>
                <a:gd name="connsiteY2" fmla="*/ 169291 h 2291711"/>
                <a:gd name="connsiteX3" fmla="*/ 6854804 w 6855457"/>
                <a:gd name="connsiteY3" fmla="*/ 2291711 h 2291711"/>
                <a:gd name="connsiteX4" fmla="*/ 8965 w 6855457"/>
                <a:gd name="connsiteY4" fmla="*/ 2287682 h 2291711"/>
                <a:gd name="connsiteX5" fmla="*/ 0 w 6855457"/>
                <a:gd name="connsiteY5" fmla="*/ 330661 h 229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457" h="2291711">
                  <a:moveTo>
                    <a:pt x="0" y="330661"/>
                  </a:moveTo>
                  <a:cubicBezTo>
                    <a:pt x="648447" y="328579"/>
                    <a:pt x="1099671" y="-94829"/>
                    <a:pt x="1873623" y="19626"/>
                  </a:cubicBezTo>
                  <a:cubicBezTo>
                    <a:pt x="3694570" y="395239"/>
                    <a:pt x="5139001" y="44692"/>
                    <a:pt x="6852371" y="169291"/>
                  </a:cubicBezTo>
                  <a:cubicBezTo>
                    <a:pt x="6849382" y="875421"/>
                    <a:pt x="6857793" y="1585581"/>
                    <a:pt x="6854804" y="2291711"/>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Rechthoek 2">
              <a:extLst>
                <a:ext uri="{FF2B5EF4-FFF2-40B4-BE49-F238E27FC236}">
                  <a16:creationId xmlns:a16="http://schemas.microsoft.com/office/drawing/2014/main" id="{5E61A7F4-391A-1533-7B38-40A8BB110D60}"/>
                </a:ext>
              </a:extLst>
            </p:cNvPr>
            <p:cNvSpPr/>
            <p:nvPr/>
          </p:nvSpPr>
          <p:spPr>
            <a:xfrm rot="5400000" flipH="1">
              <a:off x="-1611253" y="1608133"/>
              <a:ext cx="6861112" cy="3638623"/>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 name="connsiteX0" fmla="*/ 0 w 6855477"/>
                <a:gd name="connsiteY0" fmla="*/ 330661 h 2287684"/>
                <a:gd name="connsiteX1" fmla="*/ 1873623 w 6855477"/>
                <a:gd name="connsiteY1" fmla="*/ 19626 h 2287684"/>
                <a:gd name="connsiteX2" fmla="*/ 6852371 w 6855477"/>
                <a:gd name="connsiteY2" fmla="*/ 169291 h 2287684"/>
                <a:gd name="connsiteX3" fmla="*/ 6854826 w 6855477"/>
                <a:gd name="connsiteY3" fmla="*/ 2287684 h 2287684"/>
                <a:gd name="connsiteX4" fmla="*/ 8965 w 6855477"/>
                <a:gd name="connsiteY4" fmla="*/ 2287682 h 2287684"/>
                <a:gd name="connsiteX5" fmla="*/ 0 w 6855477"/>
                <a:gd name="connsiteY5" fmla="*/ 330661 h 228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477" h="2287684">
                  <a:moveTo>
                    <a:pt x="0" y="330661"/>
                  </a:moveTo>
                  <a:cubicBezTo>
                    <a:pt x="648447" y="328579"/>
                    <a:pt x="1099671" y="-94829"/>
                    <a:pt x="1873623" y="19626"/>
                  </a:cubicBezTo>
                  <a:cubicBezTo>
                    <a:pt x="3694570" y="395239"/>
                    <a:pt x="5139001" y="44692"/>
                    <a:pt x="6852371" y="169291"/>
                  </a:cubicBezTo>
                  <a:cubicBezTo>
                    <a:pt x="6849382" y="875421"/>
                    <a:pt x="6857815" y="1581554"/>
                    <a:pt x="6854826" y="2287684"/>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2">
              <a:extLst>
                <a:ext uri="{FF2B5EF4-FFF2-40B4-BE49-F238E27FC236}">
                  <a16:creationId xmlns:a16="http://schemas.microsoft.com/office/drawing/2014/main" id="{23683A85-44A6-AD85-FE0F-245E47357EED}"/>
                </a:ext>
              </a:extLst>
            </p:cNvPr>
            <p:cNvSpPr/>
            <p:nvPr/>
          </p:nvSpPr>
          <p:spPr>
            <a:xfrm rot="5400000" flipH="1">
              <a:off x="-1992074" y="1983877"/>
              <a:ext cx="6875930" cy="2899403"/>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 name="connsiteX0" fmla="*/ 0 w 6856739"/>
                <a:gd name="connsiteY0" fmla="*/ 330661 h 2290690"/>
                <a:gd name="connsiteX1" fmla="*/ 1873623 w 6856739"/>
                <a:gd name="connsiteY1" fmla="*/ 19626 h 2290690"/>
                <a:gd name="connsiteX2" fmla="*/ 6852371 w 6856739"/>
                <a:gd name="connsiteY2" fmla="*/ 169291 h 2290690"/>
                <a:gd name="connsiteX3" fmla="*/ 6856164 w 6856739"/>
                <a:gd name="connsiteY3" fmla="*/ 2290690 h 2290690"/>
                <a:gd name="connsiteX4" fmla="*/ 8965 w 6856739"/>
                <a:gd name="connsiteY4" fmla="*/ 2287682 h 2290690"/>
                <a:gd name="connsiteX5" fmla="*/ 0 w 6856739"/>
                <a:gd name="connsiteY5" fmla="*/ 330661 h 22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6739" h="2290690">
                  <a:moveTo>
                    <a:pt x="0" y="330661"/>
                  </a:moveTo>
                  <a:cubicBezTo>
                    <a:pt x="648447" y="328579"/>
                    <a:pt x="1099671" y="-94829"/>
                    <a:pt x="1873623" y="19626"/>
                  </a:cubicBezTo>
                  <a:cubicBezTo>
                    <a:pt x="3694570" y="395239"/>
                    <a:pt x="5139001" y="44692"/>
                    <a:pt x="6852371" y="169291"/>
                  </a:cubicBezTo>
                  <a:cubicBezTo>
                    <a:pt x="6849382" y="875421"/>
                    <a:pt x="6859153" y="1584560"/>
                    <a:pt x="6856164" y="2290690"/>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pic>
        <p:nvPicPr>
          <p:cNvPr id="5" name="Afbeelding 4" descr="Afbeelding met tekst&#10;&#10;Automatisch gegenereerde beschrijving">
            <a:extLst>
              <a:ext uri="{FF2B5EF4-FFF2-40B4-BE49-F238E27FC236}">
                <a16:creationId xmlns:a16="http://schemas.microsoft.com/office/drawing/2014/main" id="{40CD064E-F153-DD55-F84D-3D1D03413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922" y="5562898"/>
            <a:ext cx="1675942" cy="903345"/>
          </a:xfrm>
          <a:prstGeom prst="rect">
            <a:avLst/>
          </a:prstGeom>
        </p:spPr>
      </p:pic>
      <p:pic>
        <p:nvPicPr>
          <p:cNvPr id="1026" name="Picture 2" descr="Home - Omgevingsvisie Gennep">
            <a:extLst>
              <a:ext uri="{FF2B5EF4-FFF2-40B4-BE49-F238E27FC236}">
                <a16:creationId xmlns:a16="http://schemas.microsoft.com/office/drawing/2014/main" id="{F770432D-F59B-824B-B604-6F6428E367F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7820" y="5516526"/>
            <a:ext cx="1644553" cy="903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d van Cuijk Portaal">
            <a:extLst>
              <a:ext uri="{FF2B5EF4-FFF2-40B4-BE49-F238E27FC236}">
                <a16:creationId xmlns:a16="http://schemas.microsoft.com/office/drawing/2014/main" id="{BF351E77-E338-0817-9FD3-D9EC5ED49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427" y="5598103"/>
            <a:ext cx="1639844" cy="877317"/>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494C173A-8470-D2D8-43AE-601FF636B96C}"/>
              </a:ext>
            </a:extLst>
          </p:cNvPr>
          <p:cNvSpPr/>
          <p:nvPr/>
        </p:nvSpPr>
        <p:spPr>
          <a:xfrm>
            <a:off x="4687564" y="2369265"/>
            <a:ext cx="6477994" cy="2245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2000" b="1" kern="1200" dirty="0" err="1">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Kennissessie</a:t>
            </a:r>
            <a:r>
              <a:rPr lang="en-US" sz="2000" b="1" kern="1200"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 </a:t>
            </a:r>
          </a:p>
          <a:p>
            <a:pPr algn="ctr">
              <a:lnSpc>
                <a:spcPct val="90000"/>
              </a:lnSpc>
              <a:spcBef>
                <a:spcPct val="0"/>
              </a:spcBef>
              <a:spcAft>
                <a:spcPts val="600"/>
              </a:spcAft>
            </a:pPr>
            <a:r>
              <a:rPr lang="en-US" sz="2000" b="1" dirty="0" err="1">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Themawerkgroep</a:t>
            </a:r>
            <a:r>
              <a:rPr lang="en-US" sz="2000" b="1"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 </a:t>
            </a:r>
            <a:r>
              <a:rPr lang="en-US" sz="2000" b="1" kern="1200" dirty="0" err="1">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Arbeidsmarkt</a:t>
            </a:r>
            <a:r>
              <a:rPr lang="en-US" sz="2000" b="1" kern="1200"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 &amp; </a:t>
            </a:r>
            <a:r>
              <a:rPr lang="en-US" sz="2000" b="1" kern="1200" dirty="0" err="1">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Onderwijs</a:t>
            </a:r>
            <a:endParaRPr lang="en-US" sz="2000" b="1" kern="1200"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71078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p:txBody>
          <a:bodyPr/>
          <a:lstStyle/>
          <a:p>
            <a:r>
              <a:rPr lang="nl-NL" b="1" dirty="0">
                <a:solidFill>
                  <a:srgbClr val="3F2E56"/>
                </a:solidFill>
                <a:latin typeface="Arial" panose="020B0604020202020204" pitchFamily="34" charset="0"/>
                <a:cs typeface="Arial" panose="020B0604020202020204" pitchFamily="34" charset="0"/>
              </a:rPr>
              <a:t>Mbo: middelbaar beroepsonderwijs</a:t>
            </a:r>
          </a:p>
        </p:txBody>
      </p:sp>
      <p:sp>
        <p:nvSpPr>
          <p:cNvPr id="3" name="Tijdelijke aanduiding voor inhoud 2">
            <a:extLst>
              <a:ext uri="{FF2B5EF4-FFF2-40B4-BE49-F238E27FC236}">
                <a16:creationId xmlns:a16="http://schemas.microsoft.com/office/drawing/2014/main" id="{FB7357AA-30C8-8FB9-7915-52D314C61E7E}"/>
              </a:ext>
            </a:extLst>
          </p:cNvPr>
          <p:cNvSpPr>
            <a:spLocks noGrp="1"/>
          </p:cNvSpPr>
          <p:nvPr>
            <p:ph idx="1"/>
          </p:nvPr>
        </p:nvSpPr>
        <p:spPr>
          <a:xfrm>
            <a:off x="699977" y="1690688"/>
            <a:ext cx="10515600" cy="4351338"/>
          </a:xfrm>
        </p:spPr>
        <p:txBody>
          <a:bodyPr>
            <a:normAutofit fontScale="92500" lnSpcReduction="20000"/>
          </a:bodyPr>
          <a:lstStyle/>
          <a:p>
            <a:r>
              <a:rPr lang="nl-NL" dirty="0">
                <a:latin typeface="Arial" panose="020B0604020202020204" pitchFamily="34" charset="0"/>
                <a:cs typeface="Arial" panose="020B0604020202020204" pitchFamily="34" charset="0"/>
              </a:rPr>
              <a:t>Cruciale rol in onze samenleving</a:t>
            </a:r>
          </a:p>
          <a:p>
            <a:pPr lvl="1"/>
            <a:r>
              <a:rPr lang="nl-NL" dirty="0">
                <a:latin typeface="Arial" panose="020B0604020202020204" pitchFamily="34" charset="0"/>
                <a:cs typeface="Arial" panose="020B0604020202020204" pitchFamily="34" charset="0"/>
              </a:rPr>
              <a:t>500.000 studenten</a:t>
            </a:r>
          </a:p>
          <a:p>
            <a:pPr lvl="1"/>
            <a:r>
              <a:rPr lang="nl-NL" dirty="0">
                <a:latin typeface="Arial" panose="020B0604020202020204" pitchFamily="34" charset="0"/>
                <a:cs typeface="Arial" panose="020B0604020202020204" pitchFamily="34" charset="0"/>
              </a:rPr>
              <a:t>40% van de beroepsbevolking</a:t>
            </a:r>
          </a:p>
          <a:p>
            <a:pPr lvl="1"/>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Nadruk op praktijkervaring en stages (ook in het buitenland)</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Kansen voor iedereen, ongeacht achtergrond of leeftijd</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Drievoudige kwalificatieplicht</a:t>
            </a:r>
          </a:p>
          <a:p>
            <a:pPr lvl="1"/>
            <a:r>
              <a:rPr lang="nl-NL" dirty="0">
                <a:latin typeface="Arial" panose="020B0604020202020204" pitchFamily="34" charset="0"/>
                <a:cs typeface="Arial" panose="020B0604020202020204" pitchFamily="34" charset="0"/>
              </a:rPr>
              <a:t>Opleiden voor een vak;</a:t>
            </a:r>
          </a:p>
          <a:p>
            <a:pPr lvl="1"/>
            <a:r>
              <a:rPr lang="nl-NL" dirty="0">
                <a:latin typeface="Arial" panose="020B0604020202020204" pitchFamily="34" charset="0"/>
                <a:cs typeface="Arial" panose="020B0604020202020204" pitchFamily="34" charset="0"/>
              </a:rPr>
              <a:t>Voor een vervolgopleiding en</a:t>
            </a:r>
          </a:p>
          <a:p>
            <a:pPr lvl="1"/>
            <a:r>
              <a:rPr lang="nl-NL" dirty="0">
                <a:latin typeface="Arial" panose="020B0604020202020204" pitchFamily="34" charset="0"/>
                <a:cs typeface="Arial" panose="020B0604020202020204" pitchFamily="34" charset="0"/>
              </a:rPr>
              <a:t>Voor goed burgerschap. </a:t>
            </a:r>
          </a:p>
          <a:p>
            <a:pPr marL="457200" lvl="1" indent="0">
              <a:buNone/>
            </a:pPr>
            <a:endParaRPr 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34461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p:txBody>
          <a:bodyPr anchor="ctr">
            <a:normAutofit/>
          </a:bodyPr>
          <a:lstStyle/>
          <a:p>
            <a:r>
              <a:rPr lang="nl-NL" b="1"/>
              <a:t>Mbo opleidingen</a:t>
            </a:r>
          </a:p>
        </p:txBody>
      </p:sp>
      <p:sp>
        <p:nvSpPr>
          <p:cNvPr id="3" name="Tijdelijke aanduiding voor inhoud 2">
            <a:extLst>
              <a:ext uri="{FF2B5EF4-FFF2-40B4-BE49-F238E27FC236}">
                <a16:creationId xmlns:a16="http://schemas.microsoft.com/office/drawing/2014/main" id="{FB7357AA-30C8-8FB9-7915-52D314C61E7E}"/>
              </a:ext>
            </a:extLst>
          </p:cNvPr>
          <p:cNvSpPr>
            <a:spLocks/>
          </p:cNvSpPr>
          <p:nvPr/>
        </p:nvSpPr>
        <p:spPr>
          <a:xfrm>
            <a:off x="841896" y="1825625"/>
            <a:ext cx="5177958" cy="4348279"/>
          </a:xfrm>
          <a:prstGeom prst="rect">
            <a:avLst/>
          </a:prstGeom>
        </p:spPr>
        <p:txBody>
          <a:bodyPr>
            <a:normAutofit/>
          </a:bodyPr>
          <a:lstStyle/>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3 soorten mbo scholen</a:t>
            </a:r>
          </a:p>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ROC - regionaal</a:t>
            </a:r>
          </a:p>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AOC - agrarisch</a:t>
            </a:r>
          </a:p>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Vakschool - één beroepenveld</a:t>
            </a:r>
          </a:p>
          <a:p>
            <a:pPr marL="0" marR="0" lvl="0" indent="0" algn="l" defTabSz="905256" rtl="0" eaLnBrk="1" fontAlgn="auto" latinLnBrk="0" hangingPunct="1">
              <a:lnSpc>
                <a:spcPct val="100000"/>
              </a:lnSpc>
              <a:spcBef>
                <a:spcPts val="0"/>
              </a:spcBef>
              <a:spcAft>
                <a:spcPts val="600"/>
              </a:spcAft>
              <a:buClrTx/>
              <a:buSzTx/>
              <a:buFontTx/>
              <a:buNone/>
              <a:tabLst/>
              <a:defRPr/>
            </a:pPr>
            <a:endPar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endParaRPr>
          </a:p>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1"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2 leerwegen</a:t>
            </a:r>
          </a:p>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BOL – leren met praktijkervaring</a:t>
            </a:r>
          </a:p>
          <a:p>
            <a:pPr marL="0" marR="0" lvl="0" indent="0" algn="l" defTabSz="905256" rtl="0" eaLnBrk="1" fontAlgn="auto" latinLnBrk="0" hangingPunct="1">
              <a:lnSpc>
                <a:spcPct val="100000"/>
              </a:lnSpc>
              <a:spcBef>
                <a:spcPts val="0"/>
              </a:spcBef>
              <a:spcAft>
                <a:spcPts val="600"/>
              </a:spcAft>
              <a:buClrTx/>
              <a:buSzTx/>
              <a:buFontTx/>
              <a:buNone/>
              <a:tabLst/>
              <a:defRPr/>
            </a:pPr>
            <a:endPar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endParaRPr>
          </a:p>
          <a:p>
            <a:pPr marL="0" marR="0" lvl="0" indent="0" algn="l" defTabSz="905256" rtl="0" eaLnBrk="1" fontAlgn="auto" latinLnBrk="0" hangingPunct="1">
              <a:lnSpc>
                <a:spcPct val="100000"/>
              </a:lnSpc>
              <a:spcBef>
                <a:spcPts val="0"/>
              </a:spcBef>
              <a:spcAft>
                <a:spcPts val="600"/>
              </a:spcAft>
              <a:buClrTx/>
              <a:buSzTx/>
              <a:buFontTx/>
              <a:buNone/>
              <a:tabLst/>
              <a:defRPr/>
            </a:pPr>
            <a:endPar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endParaRPr>
          </a:p>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BBL – werken en leren</a:t>
            </a:r>
            <a:endParaRPr kumimoji="0" lang="nl-NL" sz="20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endParaRPr>
          </a:p>
        </p:txBody>
      </p:sp>
      <p:sp>
        <p:nvSpPr>
          <p:cNvPr id="4" name="Tijdelijke aanduiding voor inhoud 3">
            <a:extLst>
              <a:ext uri="{FF2B5EF4-FFF2-40B4-BE49-F238E27FC236}">
                <a16:creationId xmlns:a16="http://schemas.microsoft.com/office/drawing/2014/main" id="{3C3B7547-213F-7089-A8C0-A064F3DEE3C2}"/>
              </a:ext>
            </a:extLst>
          </p:cNvPr>
          <p:cNvSpPr>
            <a:spLocks/>
          </p:cNvSpPr>
          <p:nvPr/>
        </p:nvSpPr>
        <p:spPr>
          <a:xfrm>
            <a:off x="6172146" y="1825625"/>
            <a:ext cx="5177958" cy="4348279"/>
          </a:xfrm>
          <a:prstGeom prst="rect">
            <a:avLst/>
          </a:prstGeom>
        </p:spPr>
        <p:txBody>
          <a:bodyPr>
            <a:normAutofit/>
          </a:bodyPr>
          <a:lstStyle/>
          <a:p>
            <a:pPr marL="0" marR="0" lvl="0" indent="0" algn="l" defTabSz="905256" rtl="0" eaLnBrk="1" fontAlgn="auto" latinLnBrk="0" hangingPunct="1">
              <a:lnSpc>
                <a:spcPct val="100000"/>
              </a:lnSpc>
              <a:spcBef>
                <a:spcPts val="0"/>
              </a:spcBef>
              <a:spcAft>
                <a:spcPts val="600"/>
              </a:spcAft>
              <a:buClrTx/>
              <a:buSzTx/>
              <a:buFontTx/>
              <a:buNone/>
              <a:tabLst/>
              <a:defRPr/>
            </a:pPr>
            <a:r>
              <a:rPr kumimoji="0" lang="nl-NL" sz="1782" b="1"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4 niveaus</a:t>
            </a:r>
          </a:p>
          <a:p>
            <a:pPr marL="285750" marR="0" lvl="0"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Entree </a:t>
            </a:r>
          </a:p>
          <a:p>
            <a:pPr marL="742950" marR="0" lvl="1"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1 jaar</a:t>
            </a:r>
          </a:p>
          <a:p>
            <a:pPr marL="285750" marR="0" lvl="0"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Mbo 2 - Basisberoepsopleiding </a:t>
            </a:r>
          </a:p>
          <a:p>
            <a:pPr marL="742950" marR="0" lvl="1"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1 tot 2 jaar</a:t>
            </a:r>
          </a:p>
          <a:p>
            <a:pPr marL="285750" marR="0" lvl="0"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Mbo 3 – Vakopleiding </a:t>
            </a:r>
          </a:p>
          <a:p>
            <a:pPr marL="742950" marR="0" lvl="1"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2 tot 4 jaar</a:t>
            </a:r>
          </a:p>
          <a:p>
            <a:pPr marL="285750" marR="0" lvl="0"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Mbo 4 - Middenkader- of Specialistenopleiding</a:t>
            </a:r>
          </a:p>
          <a:p>
            <a:pPr marL="742950" marR="0" lvl="1" indent="-285750" algn="l" defTabSz="90525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nl-NL" sz="1782"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rPr>
              <a:t>3 tot 4 jaar</a:t>
            </a:r>
            <a:endParaRPr kumimoji="0" lang="nl-NL" sz="1800" b="0" i="0" u="none" strike="noStrike" kern="1200" cap="none" spc="0" normalizeH="0" baseline="0" noProof="0" dirty="0">
              <a:ln>
                <a:noFill/>
              </a:ln>
              <a:solidFill>
                <a:srgbClr val="402E56"/>
              </a:solidFill>
              <a:effectLst/>
              <a:uLnTx/>
              <a:uFillTx/>
              <a:latin typeface="Arial" panose="020B0604020202020204" pitchFamily="34" charset="0"/>
              <a:ea typeface="+mn-ea"/>
              <a:cs typeface="Arial" panose="020B0604020202020204" pitchFamily="34" charset="0"/>
            </a:endParaRPr>
          </a:p>
        </p:txBody>
      </p:sp>
      <p:pic>
        <p:nvPicPr>
          <p:cNvPr id="5" name="Afbeelding 4">
            <a:extLst>
              <a:ext uri="{FF2B5EF4-FFF2-40B4-BE49-F238E27FC236}">
                <a16:creationId xmlns:a16="http://schemas.microsoft.com/office/drawing/2014/main" id="{B89E5DD1-32E8-DC4C-F5C2-8D8147D022B1}"/>
              </a:ext>
            </a:extLst>
          </p:cNvPr>
          <p:cNvPicPr>
            <a:picLocks noChangeAspect="1"/>
          </p:cNvPicPr>
          <p:nvPr/>
        </p:nvPicPr>
        <p:blipFill>
          <a:blip r:embed="rId5">
            <a:duotone>
              <a:prstClr val="black"/>
              <a:schemeClr val="accent2">
                <a:tint val="45000"/>
                <a:satMod val="400000"/>
              </a:schemeClr>
            </a:duotone>
          </a:blip>
          <a:stretch>
            <a:fillRect/>
          </a:stretch>
        </p:blipFill>
        <p:spPr>
          <a:xfrm>
            <a:off x="838200" y="4278932"/>
            <a:ext cx="3114675" cy="523875"/>
          </a:xfrm>
          <a:prstGeom prst="rect">
            <a:avLst/>
          </a:prstGeom>
        </p:spPr>
      </p:pic>
      <p:pic>
        <p:nvPicPr>
          <p:cNvPr id="6" name="Afbeelding 5">
            <a:extLst>
              <a:ext uri="{FF2B5EF4-FFF2-40B4-BE49-F238E27FC236}">
                <a16:creationId xmlns:a16="http://schemas.microsoft.com/office/drawing/2014/main" id="{4C1A0494-E1E4-5B28-F9FF-55C87347AA46}"/>
              </a:ext>
            </a:extLst>
          </p:cNvPr>
          <p:cNvPicPr>
            <a:picLocks noChangeAspect="1"/>
          </p:cNvPicPr>
          <p:nvPr/>
        </p:nvPicPr>
        <p:blipFill>
          <a:blip r:embed="rId6">
            <a:duotone>
              <a:prstClr val="black"/>
              <a:schemeClr val="accent2">
                <a:tint val="45000"/>
                <a:satMod val="400000"/>
              </a:schemeClr>
            </a:duotone>
          </a:blip>
          <a:stretch>
            <a:fillRect/>
          </a:stretch>
        </p:blipFill>
        <p:spPr>
          <a:xfrm>
            <a:off x="858780" y="5370966"/>
            <a:ext cx="3112486" cy="533025"/>
          </a:xfrm>
          <a:prstGeom prst="rect">
            <a:avLst/>
          </a:prstGeom>
        </p:spPr>
      </p:pic>
    </p:spTree>
    <p:extLst>
      <p:ext uri="{BB962C8B-B14F-4D97-AF65-F5344CB8AC3E}">
        <p14:creationId xmlns:p14="http://schemas.microsoft.com/office/powerpoint/2010/main" val="175976463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AF0A0-FB30-24DE-547A-86C964216E96}"/>
              </a:ext>
            </a:extLst>
          </p:cNvPr>
          <p:cNvSpPr>
            <a:spLocks noGrp="1"/>
          </p:cNvSpPr>
          <p:nvPr>
            <p:ph type="title"/>
          </p:nvPr>
        </p:nvSpPr>
        <p:spPr/>
        <p:txBody>
          <a:bodyPr/>
          <a:lstStyle/>
          <a:p>
            <a:r>
              <a:rPr lang="nl-NL" b="1" dirty="0"/>
              <a:t>In- en doorstroommogelijkheden</a:t>
            </a:r>
          </a:p>
        </p:txBody>
      </p:sp>
      <p:pic>
        <p:nvPicPr>
          <p:cNvPr id="1026" name="Afbeelding 8">
            <a:extLst>
              <a:ext uri="{FF2B5EF4-FFF2-40B4-BE49-F238E27FC236}">
                <a16:creationId xmlns:a16="http://schemas.microsoft.com/office/drawing/2014/main" id="{03AD1171-2B1B-4D38-49DF-6CD7CFC75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377448"/>
            <a:ext cx="9187543" cy="511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91546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a:xfrm>
            <a:off x="495379" y="573241"/>
            <a:ext cx="9363582" cy="1325563"/>
          </a:xfrm>
        </p:spPr>
        <p:txBody>
          <a:bodyPr/>
          <a:lstStyle/>
          <a:p>
            <a:r>
              <a:rPr lang="nl-NL" b="1" dirty="0">
                <a:solidFill>
                  <a:srgbClr val="3F2E56"/>
                </a:solidFill>
                <a:cs typeface="Arial" panose="020B0604020202020204" pitchFamily="34" charset="0"/>
              </a:rPr>
              <a:t>Over ROC Nijmegen, onze missie</a:t>
            </a:r>
            <a:endParaRPr lang="nl-NL" b="1" dirty="0">
              <a:solidFill>
                <a:schemeClr val="accent1"/>
              </a:solidFill>
              <a:latin typeface="Arial" panose="020B0604020202020204" pitchFamily="34" charset="0"/>
              <a:cs typeface="Arial" panose="020B0604020202020204" pitchFamily="34" charset="0"/>
            </a:endParaRPr>
          </a:p>
        </p:txBody>
      </p:sp>
      <p:pic>
        <p:nvPicPr>
          <p:cNvPr id="5" name="Afbeelding 4" descr="Afbeelding met tekst, poster, grafische vormgeving, Graphics&#10;&#10;Automatisch gegenereerde beschrijving">
            <a:extLst>
              <a:ext uri="{FF2B5EF4-FFF2-40B4-BE49-F238E27FC236}">
                <a16:creationId xmlns:a16="http://schemas.microsoft.com/office/drawing/2014/main" id="{6F3DAF31-5E70-14E5-BDC5-46A7680C4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8176" y="0"/>
            <a:ext cx="1988631" cy="2796364"/>
          </a:xfrm>
          <a:prstGeom prst="rect">
            <a:avLst/>
          </a:prstGeom>
        </p:spPr>
      </p:pic>
      <p:sp>
        <p:nvSpPr>
          <p:cNvPr id="3" name="Tijdelijke aanduiding voor inhoud 2">
            <a:extLst>
              <a:ext uri="{FF2B5EF4-FFF2-40B4-BE49-F238E27FC236}">
                <a16:creationId xmlns:a16="http://schemas.microsoft.com/office/drawing/2014/main" id="{641E2D13-DE4B-3040-0415-FD20AA3E71DA}"/>
              </a:ext>
            </a:extLst>
          </p:cNvPr>
          <p:cNvSpPr>
            <a:spLocks noGrp="1"/>
          </p:cNvSpPr>
          <p:nvPr>
            <p:ph idx="1"/>
          </p:nvPr>
        </p:nvSpPr>
        <p:spPr>
          <a:xfrm>
            <a:off x="838200" y="2195183"/>
            <a:ext cx="10515600" cy="4351338"/>
          </a:xfrm>
        </p:spPr>
        <p:txBody>
          <a:bodyPr>
            <a:normAutofit fontScale="92500" lnSpcReduction="10000"/>
          </a:bodyPr>
          <a:lstStyle/>
          <a:p>
            <a:pPr marL="0" indent="0">
              <a:buNone/>
            </a:pPr>
            <a:r>
              <a:rPr lang="nl-NL" dirty="0"/>
              <a:t>Als </a:t>
            </a:r>
            <a:r>
              <a:rPr lang="nl-NL" dirty="0" err="1"/>
              <a:t>roc</a:t>
            </a:r>
            <a:r>
              <a:rPr lang="nl-NL" dirty="0"/>
              <a:t> in regio Rijk van Nijmegen en ​Land van Cuijk:​</a:t>
            </a:r>
          </a:p>
          <a:p>
            <a:pPr marL="0" indent="0">
              <a:buNone/>
            </a:pPr>
            <a:endParaRPr lang="nl-NL" dirty="0"/>
          </a:p>
          <a:p>
            <a:r>
              <a:rPr lang="nl-NL" dirty="0"/>
              <a:t>Leiden we jongeren en volwassenen op tot gekwalificeerde, duurzaam inzetbare vakmensen;​</a:t>
            </a:r>
          </a:p>
          <a:p>
            <a:r>
              <a:rPr lang="nl-NL" dirty="0"/>
              <a:t>Bereiden we studenten voor op een vervolgopleiding of vervolgstap;​</a:t>
            </a:r>
          </a:p>
          <a:p>
            <a:r>
              <a:rPr lang="nl-NL" dirty="0"/>
              <a:t>Stimuleren we hen om actief en kritisch mee ​te doen in onze maatschappij.​</a:t>
            </a:r>
          </a:p>
          <a:p>
            <a:pPr marL="0" indent="0">
              <a:buNone/>
            </a:pPr>
            <a:endParaRPr lang="nl-NL" dirty="0"/>
          </a:p>
          <a:p>
            <a:pPr marL="0" indent="0">
              <a:buNone/>
            </a:pPr>
            <a:r>
              <a:rPr lang="nl-NL" dirty="0"/>
              <a:t>Dat doen we op een veilige, inspirerende leer- en werkplek waar iedereen zichzelf kan zijn. </a:t>
            </a:r>
          </a:p>
        </p:txBody>
      </p:sp>
    </p:spTree>
    <p:extLst>
      <p:ext uri="{BB962C8B-B14F-4D97-AF65-F5344CB8AC3E}">
        <p14:creationId xmlns:p14="http://schemas.microsoft.com/office/powerpoint/2010/main" val="4155701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400CD-7DBA-BF32-9A69-8AC46CE63949}"/>
              </a:ext>
            </a:extLst>
          </p:cNvPr>
          <p:cNvSpPr>
            <a:spLocks noGrp="1"/>
          </p:cNvSpPr>
          <p:nvPr>
            <p:ph type="title"/>
          </p:nvPr>
        </p:nvSpPr>
        <p:spPr>
          <a:xfrm>
            <a:off x="295940" y="371201"/>
            <a:ext cx="6868886" cy="1325563"/>
          </a:xfrm>
        </p:spPr>
        <p:txBody>
          <a:bodyPr/>
          <a:lstStyle/>
          <a:p>
            <a:pPr algn="ctr"/>
            <a:r>
              <a:rPr lang="nl-NL" b="1" dirty="0">
                <a:solidFill>
                  <a:schemeClr val="bg1"/>
                </a:solidFill>
                <a:latin typeface="Arial" panose="020B0604020202020204" pitchFamily="34" charset="0"/>
                <a:cs typeface="Arial" panose="020B0604020202020204" pitchFamily="34" charset="0"/>
              </a:rPr>
              <a:t>Onze visie</a:t>
            </a:r>
          </a:p>
        </p:txBody>
      </p:sp>
      <p:sp>
        <p:nvSpPr>
          <p:cNvPr id="3" name="Tijdelijke aanduiding voor inhoud 2">
            <a:extLst>
              <a:ext uri="{FF2B5EF4-FFF2-40B4-BE49-F238E27FC236}">
                <a16:creationId xmlns:a16="http://schemas.microsoft.com/office/drawing/2014/main" id="{55FAC9FC-AE71-C227-F34D-42D80AB767FF}"/>
              </a:ext>
            </a:extLst>
          </p:cNvPr>
          <p:cNvSpPr>
            <a:spLocks noGrp="1"/>
          </p:cNvSpPr>
          <p:nvPr>
            <p:ph idx="1"/>
          </p:nvPr>
        </p:nvSpPr>
        <p:spPr>
          <a:xfrm>
            <a:off x="604282" y="1696764"/>
            <a:ext cx="7784806" cy="4351338"/>
          </a:xfrm>
        </p:spPr>
        <p:txBody>
          <a:bodyPr>
            <a:normAutofit/>
          </a:bodyPr>
          <a:lstStyle/>
          <a:p>
            <a:pPr marL="0" indent="0">
              <a:buNone/>
            </a:pPr>
            <a:r>
              <a:rPr lang="nl-NL" dirty="0">
                <a:solidFill>
                  <a:schemeClr val="bg1"/>
                </a:solidFill>
              </a:rPr>
              <a:t>Op ROC Nijmegen ontmoeten studenten, vakmensen en docenten elkaar. ​We zien ieders talent en maken elkaars ambities waar. ​</a:t>
            </a:r>
            <a:br>
              <a:rPr lang="nl-NL" dirty="0">
                <a:solidFill>
                  <a:schemeClr val="bg1"/>
                </a:solidFill>
              </a:rPr>
            </a:br>
            <a:br>
              <a:rPr lang="nl-NL" dirty="0">
                <a:solidFill>
                  <a:schemeClr val="bg1"/>
                </a:solidFill>
              </a:rPr>
            </a:br>
            <a:r>
              <a:rPr lang="nl-NL" dirty="0">
                <a:solidFill>
                  <a:schemeClr val="bg1"/>
                </a:solidFill>
              </a:rPr>
              <a:t>Opleiden doen we samen. We bouwen met onze partners aan de toekomst van onze regio. Een regio die vraagt om vakmensen. Om aanpakkers die willen groeien. In hun werk en als mens. Want je bent nooit uitgeleerd.</a:t>
            </a:r>
          </a:p>
        </p:txBody>
      </p:sp>
    </p:spTree>
    <p:extLst>
      <p:ext uri="{BB962C8B-B14F-4D97-AF65-F5344CB8AC3E}">
        <p14:creationId xmlns:p14="http://schemas.microsoft.com/office/powerpoint/2010/main" val="1521555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p:txBody>
          <a:bodyPr anchor="ctr">
            <a:normAutofit/>
          </a:bodyPr>
          <a:lstStyle/>
          <a:p>
            <a:r>
              <a:rPr lang="nl-NL" b="1"/>
              <a:t>Aantal studenten</a:t>
            </a:r>
          </a:p>
        </p:txBody>
      </p:sp>
      <p:graphicFrame>
        <p:nvGraphicFramePr>
          <p:cNvPr id="5" name="Tijdelijke aanduiding voor inhoud 2">
            <a:extLst>
              <a:ext uri="{FF2B5EF4-FFF2-40B4-BE49-F238E27FC236}">
                <a16:creationId xmlns:a16="http://schemas.microsoft.com/office/drawing/2014/main" id="{1AF00298-DF3E-3D0F-0152-9B67106CA13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fbeelding 2" descr="Afbeelding met Lettertype, Graphics, tekst, schermopname&#10;&#10;Automatisch gegenereerde beschrijving">
            <a:extLst>
              <a:ext uri="{FF2B5EF4-FFF2-40B4-BE49-F238E27FC236}">
                <a16:creationId xmlns:a16="http://schemas.microsoft.com/office/drawing/2014/main" id="{12286A15-28A0-344F-1A00-860D22C162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9713" y="179895"/>
            <a:ext cx="963930" cy="703580"/>
          </a:xfrm>
          <a:prstGeom prst="rect">
            <a:avLst/>
          </a:prstGeom>
        </p:spPr>
      </p:pic>
    </p:spTree>
    <p:extLst>
      <p:ext uri="{BB962C8B-B14F-4D97-AF65-F5344CB8AC3E}">
        <p14:creationId xmlns:p14="http://schemas.microsoft.com/office/powerpoint/2010/main" val="2487962663"/>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Afbeelding 5" descr="Afbeelding met tekst, gebouw, schermopname&#10;&#10;Automatisch gegenereerde beschrijving">
            <a:extLst>
              <a:ext uri="{FF2B5EF4-FFF2-40B4-BE49-F238E27FC236}">
                <a16:creationId xmlns:a16="http://schemas.microsoft.com/office/drawing/2014/main" id="{A5A685C5-C1C7-BC50-785F-3FA5D3B3D353}"/>
              </a:ext>
            </a:extLst>
          </p:cNvPr>
          <p:cNvPicPr>
            <a:picLocks noChangeAspect="1"/>
          </p:cNvPicPr>
          <p:nvPr/>
        </p:nvPicPr>
        <p:blipFill>
          <a:blip r:embed="rId5"/>
          <a:stretch>
            <a:fillRect/>
          </a:stretch>
        </p:blipFill>
        <p:spPr>
          <a:xfrm>
            <a:off x="1949939" y="1385619"/>
            <a:ext cx="9523046" cy="5307916"/>
          </a:xfrm>
          <a:prstGeom prst="rect">
            <a:avLst/>
          </a:prstGeom>
        </p:spPr>
      </p:pic>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p:txBody>
          <a:bodyPr/>
          <a:lstStyle/>
          <a:p>
            <a:r>
              <a:rPr lang="nl-NL" b="1" dirty="0">
                <a:latin typeface="Arial" panose="020B0604020202020204" pitchFamily="34" charset="0"/>
                <a:cs typeface="Arial" panose="020B0604020202020204" pitchFamily="34" charset="0"/>
              </a:rPr>
              <a:t>Locaties</a:t>
            </a:r>
          </a:p>
        </p:txBody>
      </p:sp>
      <p:pic>
        <p:nvPicPr>
          <p:cNvPr id="3" name="Afbeelding 2" descr="Afbeelding met Lettertype, Graphics, tekst, schermopname&#10;&#10;Automatisch gegenereerde beschrijving">
            <a:extLst>
              <a:ext uri="{FF2B5EF4-FFF2-40B4-BE49-F238E27FC236}">
                <a16:creationId xmlns:a16="http://schemas.microsoft.com/office/drawing/2014/main" id="{61EE4C6A-E152-EC35-FA44-1B8AB722D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19" y="179895"/>
            <a:ext cx="1316024" cy="960576"/>
          </a:xfrm>
          <a:prstGeom prst="rect">
            <a:avLst/>
          </a:prstGeom>
        </p:spPr>
      </p:pic>
    </p:spTree>
    <p:extLst>
      <p:ext uri="{BB962C8B-B14F-4D97-AF65-F5344CB8AC3E}">
        <p14:creationId xmlns:p14="http://schemas.microsoft.com/office/powerpoint/2010/main" val="393473357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45" name="Rechte verbindingslijn 44">
            <a:extLst>
              <a:ext uri="{FF2B5EF4-FFF2-40B4-BE49-F238E27FC236}">
                <a16:creationId xmlns:a16="http://schemas.microsoft.com/office/drawing/2014/main" id="{38C94C8B-1617-F6B6-DD82-F5FD481E6FA2}"/>
              </a:ext>
            </a:extLst>
          </p:cNvPr>
          <p:cNvCxnSpPr>
            <a:cxnSpLocks/>
          </p:cNvCxnSpPr>
          <p:nvPr/>
        </p:nvCxnSpPr>
        <p:spPr>
          <a:xfrm flipH="1">
            <a:off x="8433932" y="2082325"/>
            <a:ext cx="47459" cy="4499763"/>
          </a:xfrm>
          <a:prstGeom prst="line">
            <a:avLst/>
          </a:prstGeom>
          <a:ln w="28575">
            <a:solidFill>
              <a:schemeClr val="accent5">
                <a:lumMod val="10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a:extLst>
              <a:ext uri="{FF2B5EF4-FFF2-40B4-BE49-F238E27FC236}">
                <a16:creationId xmlns:a16="http://schemas.microsoft.com/office/drawing/2014/main" id="{BAF746C6-FF6C-2945-5374-FE4CDE7A3F2B}"/>
              </a:ext>
            </a:extLst>
          </p:cNvPr>
          <p:cNvCxnSpPr>
            <a:cxnSpLocks/>
          </p:cNvCxnSpPr>
          <p:nvPr/>
        </p:nvCxnSpPr>
        <p:spPr>
          <a:xfrm flipH="1">
            <a:off x="1531343" y="2094941"/>
            <a:ext cx="13771" cy="3199302"/>
          </a:xfrm>
          <a:prstGeom prst="line">
            <a:avLst/>
          </a:prstGeom>
          <a:ln w="28575">
            <a:solidFill>
              <a:schemeClr val="accent5">
                <a:lumMod val="1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p:txBody>
          <a:bodyPr/>
          <a:lstStyle/>
          <a:p>
            <a:r>
              <a:rPr lang="nl-NL" b="1" dirty="0">
                <a:solidFill>
                  <a:srgbClr val="3F2E56"/>
                </a:solidFill>
                <a:latin typeface="Arial" panose="020B0604020202020204" pitchFamily="34" charset="0"/>
                <a:cs typeface="Arial" panose="020B0604020202020204" pitchFamily="34" charset="0"/>
              </a:rPr>
              <a:t>3 sectoren / 14 werkvelden</a:t>
            </a:r>
          </a:p>
        </p:txBody>
      </p:sp>
      <p:cxnSp>
        <p:nvCxnSpPr>
          <p:cNvPr id="4" name="Rechte verbindingslijn 3">
            <a:extLst>
              <a:ext uri="{FF2B5EF4-FFF2-40B4-BE49-F238E27FC236}">
                <a16:creationId xmlns:a16="http://schemas.microsoft.com/office/drawing/2014/main" id="{DA8BF719-A94B-B343-9180-5A7E981FFD23}"/>
              </a:ext>
            </a:extLst>
          </p:cNvPr>
          <p:cNvCxnSpPr>
            <a:cxnSpLocks/>
          </p:cNvCxnSpPr>
          <p:nvPr/>
        </p:nvCxnSpPr>
        <p:spPr>
          <a:xfrm>
            <a:off x="5429939" y="1739516"/>
            <a:ext cx="1" cy="3275383"/>
          </a:xfrm>
          <a:prstGeom prst="line">
            <a:avLst/>
          </a:prstGeom>
          <a:ln w="28575">
            <a:solidFill>
              <a:schemeClr val="accent5">
                <a:lumMod val="10000"/>
              </a:schemeClr>
            </a:solidFill>
          </a:ln>
        </p:spPr>
        <p:style>
          <a:lnRef idx="1">
            <a:schemeClr val="accent1"/>
          </a:lnRef>
          <a:fillRef idx="0">
            <a:schemeClr val="accent1"/>
          </a:fillRef>
          <a:effectRef idx="0">
            <a:schemeClr val="accent1"/>
          </a:effectRef>
          <a:fontRef idx="minor">
            <a:schemeClr val="tx1"/>
          </a:fontRef>
        </p:style>
      </p:cxnSp>
      <p:sp>
        <p:nvSpPr>
          <p:cNvPr id="6" name="Rechthoek: afgeronde hoeken 5">
            <a:extLst>
              <a:ext uri="{FF2B5EF4-FFF2-40B4-BE49-F238E27FC236}">
                <a16:creationId xmlns:a16="http://schemas.microsoft.com/office/drawing/2014/main" id="{3E56A754-9EEA-E812-B69E-AD432E06A870}"/>
              </a:ext>
            </a:extLst>
          </p:cNvPr>
          <p:cNvSpPr/>
          <p:nvPr/>
        </p:nvSpPr>
        <p:spPr>
          <a:xfrm>
            <a:off x="595934" y="2376548"/>
            <a:ext cx="1981693" cy="4774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900" b="1" i="0" u="none" strike="noStrike" kern="1200" cap="none" spc="0" normalizeH="0" baseline="0" noProof="0" dirty="0">
                <a:ln>
                  <a:noFill/>
                </a:ln>
                <a:solidFill>
                  <a:prstClr val="white"/>
                </a:solidFill>
                <a:effectLst/>
                <a:uLnTx/>
                <a:uFillTx/>
                <a:latin typeface="Arial" panose="020B0604020202020204"/>
                <a:ea typeface="+mn-ea"/>
                <a:cs typeface="+mn-cs"/>
              </a:rPr>
              <a:t>Zorg &amp; Welzijn</a:t>
            </a:r>
          </a:p>
        </p:txBody>
      </p:sp>
      <p:sp>
        <p:nvSpPr>
          <p:cNvPr id="7" name="Rechthoek: afgeronde hoeken 6">
            <a:extLst>
              <a:ext uri="{FF2B5EF4-FFF2-40B4-BE49-F238E27FC236}">
                <a16:creationId xmlns:a16="http://schemas.microsoft.com/office/drawing/2014/main" id="{70C82863-FCB0-FD3E-F38B-0A472028AC60}"/>
              </a:ext>
            </a:extLst>
          </p:cNvPr>
          <p:cNvSpPr/>
          <p:nvPr/>
        </p:nvSpPr>
        <p:spPr>
          <a:xfrm>
            <a:off x="595934" y="3000424"/>
            <a:ext cx="198169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Sport &amp; Bewegen</a:t>
            </a:r>
          </a:p>
        </p:txBody>
      </p:sp>
      <p:sp>
        <p:nvSpPr>
          <p:cNvPr id="8" name="Rechthoek: afgeronde hoeken 7">
            <a:extLst>
              <a:ext uri="{FF2B5EF4-FFF2-40B4-BE49-F238E27FC236}">
                <a16:creationId xmlns:a16="http://schemas.microsoft.com/office/drawing/2014/main" id="{01CC2DF7-6068-F6A2-E2AC-E9DAA2B91A69}"/>
              </a:ext>
            </a:extLst>
          </p:cNvPr>
          <p:cNvSpPr/>
          <p:nvPr/>
        </p:nvSpPr>
        <p:spPr>
          <a:xfrm>
            <a:off x="595933" y="3623062"/>
            <a:ext cx="1981694"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Uiterlijk Verzorging</a:t>
            </a:r>
          </a:p>
        </p:txBody>
      </p:sp>
      <p:sp>
        <p:nvSpPr>
          <p:cNvPr id="10" name="Rechthoek: afgeronde hoeken 9">
            <a:extLst>
              <a:ext uri="{FF2B5EF4-FFF2-40B4-BE49-F238E27FC236}">
                <a16:creationId xmlns:a16="http://schemas.microsoft.com/office/drawing/2014/main" id="{2B94A50F-FF7A-B178-112C-9B97E6476338}"/>
              </a:ext>
            </a:extLst>
          </p:cNvPr>
          <p:cNvSpPr/>
          <p:nvPr/>
        </p:nvSpPr>
        <p:spPr>
          <a:xfrm>
            <a:off x="595934" y="4247252"/>
            <a:ext cx="198169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Zorg</a:t>
            </a:r>
          </a:p>
        </p:txBody>
      </p:sp>
      <p:sp>
        <p:nvSpPr>
          <p:cNvPr id="11" name="Rechthoek: afgeronde hoeken 10">
            <a:extLst>
              <a:ext uri="{FF2B5EF4-FFF2-40B4-BE49-F238E27FC236}">
                <a16:creationId xmlns:a16="http://schemas.microsoft.com/office/drawing/2014/main" id="{AB194FAF-4E01-1E79-7AAA-66B13A642E97}"/>
              </a:ext>
            </a:extLst>
          </p:cNvPr>
          <p:cNvSpPr/>
          <p:nvPr/>
        </p:nvSpPr>
        <p:spPr>
          <a:xfrm>
            <a:off x="621391" y="4871975"/>
            <a:ext cx="198169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Welzijn </a:t>
            </a:r>
          </a:p>
        </p:txBody>
      </p:sp>
      <p:cxnSp>
        <p:nvCxnSpPr>
          <p:cNvPr id="12" name="Rechte verbindingslijn 11">
            <a:extLst>
              <a:ext uri="{FF2B5EF4-FFF2-40B4-BE49-F238E27FC236}">
                <a16:creationId xmlns:a16="http://schemas.microsoft.com/office/drawing/2014/main" id="{694782AC-427D-AA04-A416-43B9D16F4E51}"/>
              </a:ext>
            </a:extLst>
          </p:cNvPr>
          <p:cNvCxnSpPr>
            <a:cxnSpLocks/>
            <a:stCxn id="13" idx="2"/>
          </p:cNvCxnSpPr>
          <p:nvPr/>
        </p:nvCxnSpPr>
        <p:spPr>
          <a:xfrm>
            <a:off x="5429939" y="1856843"/>
            <a:ext cx="1" cy="3275383"/>
          </a:xfrm>
          <a:prstGeom prst="line">
            <a:avLst/>
          </a:prstGeom>
          <a:ln w="28575">
            <a:solidFill>
              <a:schemeClr val="accent5">
                <a:lumMod val="10000"/>
              </a:schemeClr>
            </a:solidFill>
          </a:ln>
        </p:spPr>
        <p:style>
          <a:lnRef idx="1">
            <a:schemeClr val="accent1"/>
          </a:lnRef>
          <a:fillRef idx="0">
            <a:schemeClr val="accent1"/>
          </a:fillRef>
          <a:effectRef idx="0">
            <a:schemeClr val="accent1"/>
          </a:effectRef>
          <a:fontRef idx="minor">
            <a:schemeClr val="tx1"/>
          </a:fontRef>
        </p:style>
      </p:cxnSp>
      <p:sp>
        <p:nvSpPr>
          <p:cNvPr id="13" name="Rechthoek: afgeronde hoeken 12">
            <a:extLst>
              <a:ext uri="{FF2B5EF4-FFF2-40B4-BE49-F238E27FC236}">
                <a16:creationId xmlns:a16="http://schemas.microsoft.com/office/drawing/2014/main" id="{2F45FB4E-FFAD-F0DC-88E6-06FF9D5D583D}"/>
              </a:ext>
            </a:extLst>
          </p:cNvPr>
          <p:cNvSpPr/>
          <p:nvPr/>
        </p:nvSpPr>
        <p:spPr>
          <a:xfrm>
            <a:off x="3888657" y="1379370"/>
            <a:ext cx="3082564" cy="4774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900" b="1" i="0" u="none" strike="noStrike" kern="1200" cap="none" spc="0" normalizeH="0" baseline="0" noProof="0" dirty="0">
                <a:ln>
                  <a:noFill/>
                </a:ln>
                <a:solidFill>
                  <a:prstClr val="white"/>
                </a:solidFill>
                <a:effectLst/>
                <a:uLnTx/>
                <a:uFillTx/>
                <a:latin typeface="Arial" panose="020B0604020202020204"/>
                <a:ea typeface="+mn-ea"/>
                <a:cs typeface="+mn-cs"/>
              </a:rPr>
              <a:t>ROC Nijmegen</a:t>
            </a:r>
          </a:p>
        </p:txBody>
      </p:sp>
      <p:sp>
        <p:nvSpPr>
          <p:cNvPr id="14" name="Rechthoek: afgeronde hoeken 13">
            <a:extLst>
              <a:ext uri="{FF2B5EF4-FFF2-40B4-BE49-F238E27FC236}">
                <a16:creationId xmlns:a16="http://schemas.microsoft.com/office/drawing/2014/main" id="{2D4101D9-8C40-395F-4D5F-47B5C3182D45}"/>
              </a:ext>
            </a:extLst>
          </p:cNvPr>
          <p:cNvSpPr/>
          <p:nvPr/>
        </p:nvSpPr>
        <p:spPr>
          <a:xfrm>
            <a:off x="595934" y="2376548"/>
            <a:ext cx="1981693" cy="4774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900" b="1" i="0" u="none" strike="noStrike" kern="1200" cap="none" spc="0" normalizeH="0" baseline="0" noProof="0" dirty="0">
                <a:ln>
                  <a:noFill/>
                </a:ln>
                <a:solidFill>
                  <a:prstClr val="white"/>
                </a:solidFill>
                <a:effectLst/>
                <a:uLnTx/>
                <a:uFillTx/>
                <a:latin typeface="Arial" panose="020B0604020202020204"/>
                <a:ea typeface="+mn-ea"/>
                <a:cs typeface="+mn-cs"/>
              </a:rPr>
              <a:t>Zorg &amp; Welzijn</a:t>
            </a:r>
          </a:p>
        </p:txBody>
      </p:sp>
      <p:sp>
        <p:nvSpPr>
          <p:cNvPr id="15" name="Rechthoek: afgeronde hoeken 14">
            <a:extLst>
              <a:ext uri="{FF2B5EF4-FFF2-40B4-BE49-F238E27FC236}">
                <a16:creationId xmlns:a16="http://schemas.microsoft.com/office/drawing/2014/main" id="{36A2BFCA-382E-AF69-7AE2-3655ACD4D8F1}"/>
              </a:ext>
            </a:extLst>
          </p:cNvPr>
          <p:cNvSpPr/>
          <p:nvPr/>
        </p:nvSpPr>
        <p:spPr>
          <a:xfrm>
            <a:off x="4321036" y="2368365"/>
            <a:ext cx="2143068" cy="4774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900" b="1" i="0" u="none" strike="noStrike" kern="1200" cap="none" spc="0" normalizeH="0" baseline="0" noProof="0" dirty="0">
                <a:ln>
                  <a:noFill/>
                </a:ln>
                <a:solidFill>
                  <a:prstClr val="white"/>
                </a:solidFill>
                <a:effectLst/>
                <a:uLnTx/>
                <a:uFillTx/>
                <a:latin typeface="Arial" panose="020B0604020202020204"/>
                <a:ea typeface="+mn-ea"/>
                <a:cs typeface="+mn-cs"/>
              </a:rPr>
              <a:t>Techniek</a:t>
            </a:r>
          </a:p>
        </p:txBody>
      </p:sp>
      <p:sp>
        <p:nvSpPr>
          <p:cNvPr id="16" name="Rechthoek: afgeronde hoeken 15">
            <a:extLst>
              <a:ext uri="{FF2B5EF4-FFF2-40B4-BE49-F238E27FC236}">
                <a16:creationId xmlns:a16="http://schemas.microsoft.com/office/drawing/2014/main" id="{54B19590-7822-C7DD-C4FA-C76EDC2F8957}"/>
              </a:ext>
            </a:extLst>
          </p:cNvPr>
          <p:cNvSpPr/>
          <p:nvPr/>
        </p:nvSpPr>
        <p:spPr>
          <a:xfrm>
            <a:off x="7415749" y="2365215"/>
            <a:ext cx="2131284" cy="4774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900" b="1" i="0" u="none" strike="noStrike" kern="1200" cap="none" spc="0" normalizeH="0" baseline="0" noProof="0" dirty="0">
                <a:ln>
                  <a:noFill/>
                </a:ln>
                <a:solidFill>
                  <a:prstClr val="white"/>
                </a:solidFill>
                <a:effectLst/>
                <a:uLnTx/>
                <a:uFillTx/>
                <a:latin typeface="Arial" panose="020B0604020202020204"/>
                <a:ea typeface="+mn-ea"/>
                <a:cs typeface="+mn-cs"/>
              </a:rPr>
              <a:t>Economie</a:t>
            </a:r>
          </a:p>
        </p:txBody>
      </p:sp>
      <p:sp>
        <p:nvSpPr>
          <p:cNvPr id="17" name="Rechthoek: afgeronde hoeken 16">
            <a:extLst>
              <a:ext uri="{FF2B5EF4-FFF2-40B4-BE49-F238E27FC236}">
                <a16:creationId xmlns:a16="http://schemas.microsoft.com/office/drawing/2014/main" id="{63C2EFC6-F6DE-406B-3ADF-1BAE4F65453A}"/>
              </a:ext>
            </a:extLst>
          </p:cNvPr>
          <p:cNvSpPr/>
          <p:nvPr/>
        </p:nvSpPr>
        <p:spPr>
          <a:xfrm>
            <a:off x="595934" y="3000424"/>
            <a:ext cx="198169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Sport &amp; Bewegen</a:t>
            </a:r>
          </a:p>
        </p:txBody>
      </p:sp>
      <p:sp>
        <p:nvSpPr>
          <p:cNvPr id="22" name="Rechthoek: afgeronde hoeken 21">
            <a:extLst>
              <a:ext uri="{FF2B5EF4-FFF2-40B4-BE49-F238E27FC236}">
                <a16:creationId xmlns:a16="http://schemas.microsoft.com/office/drawing/2014/main" id="{D3E0E252-7360-A29E-6580-64B68D19768C}"/>
              </a:ext>
            </a:extLst>
          </p:cNvPr>
          <p:cNvSpPr/>
          <p:nvPr/>
        </p:nvSpPr>
        <p:spPr>
          <a:xfrm>
            <a:off x="7415749" y="3000423"/>
            <a:ext cx="2131284"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Toerisme, Luchtvaart &amp; Recreatie</a:t>
            </a:r>
          </a:p>
        </p:txBody>
      </p:sp>
      <p:sp>
        <p:nvSpPr>
          <p:cNvPr id="23" name="Rechthoek: afgeronde hoeken 22">
            <a:extLst>
              <a:ext uri="{FF2B5EF4-FFF2-40B4-BE49-F238E27FC236}">
                <a16:creationId xmlns:a16="http://schemas.microsoft.com/office/drawing/2014/main" id="{E64028ED-52A0-B2ED-1A2B-FA4A40415CD8}"/>
              </a:ext>
            </a:extLst>
          </p:cNvPr>
          <p:cNvSpPr/>
          <p:nvPr/>
        </p:nvSpPr>
        <p:spPr>
          <a:xfrm>
            <a:off x="7422653" y="3623062"/>
            <a:ext cx="2131284"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Commercie, Retail &amp; Ondernemen</a:t>
            </a:r>
          </a:p>
        </p:txBody>
      </p:sp>
      <p:sp>
        <p:nvSpPr>
          <p:cNvPr id="24" name="Rechthoek: afgeronde hoeken 23">
            <a:extLst>
              <a:ext uri="{FF2B5EF4-FFF2-40B4-BE49-F238E27FC236}">
                <a16:creationId xmlns:a16="http://schemas.microsoft.com/office/drawing/2014/main" id="{F0C9704F-453E-6515-3BA0-D1C8B8FBD962}"/>
              </a:ext>
            </a:extLst>
          </p:cNvPr>
          <p:cNvSpPr/>
          <p:nvPr/>
        </p:nvSpPr>
        <p:spPr>
          <a:xfrm>
            <a:off x="4330542" y="2991855"/>
            <a:ext cx="214494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ICT &amp; Media</a:t>
            </a:r>
          </a:p>
        </p:txBody>
      </p:sp>
      <p:sp>
        <p:nvSpPr>
          <p:cNvPr id="25" name="Rechthoek: afgeronde hoeken 24">
            <a:extLst>
              <a:ext uri="{FF2B5EF4-FFF2-40B4-BE49-F238E27FC236}">
                <a16:creationId xmlns:a16="http://schemas.microsoft.com/office/drawing/2014/main" id="{56D78154-B1D0-F4F0-0CA0-558119D518CE}"/>
              </a:ext>
            </a:extLst>
          </p:cNvPr>
          <p:cNvSpPr/>
          <p:nvPr/>
        </p:nvSpPr>
        <p:spPr>
          <a:xfrm>
            <a:off x="4319159" y="3599863"/>
            <a:ext cx="214494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Bouw, Afbouw &amp; Infra</a:t>
            </a:r>
          </a:p>
        </p:txBody>
      </p:sp>
      <p:sp>
        <p:nvSpPr>
          <p:cNvPr id="26" name="Rechthoek: afgeronde hoeken 25">
            <a:extLst>
              <a:ext uri="{FF2B5EF4-FFF2-40B4-BE49-F238E27FC236}">
                <a16:creationId xmlns:a16="http://schemas.microsoft.com/office/drawing/2014/main" id="{22339E6A-985C-BAF1-4F70-9DD43C5DB013}"/>
              </a:ext>
            </a:extLst>
          </p:cNvPr>
          <p:cNvSpPr/>
          <p:nvPr/>
        </p:nvSpPr>
        <p:spPr>
          <a:xfrm>
            <a:off x="4319158" y="4238683"/>
            <a:ext cx="214494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Techniek &amp; </a:t>
            </a:r>
            <a:r>
              <a:rPr kumimoji="0" lang="nl-NL" sz="1400" b="1" i="0" u="none" strike="noStrike" kern="1200" cap="none" spc="0" normalizeH="0" baseline="0" noProof="0" dirty="0" err="1">
                <a:ln>
                  <a:noFill/>
                </a:ln>
                <a:solidFill>
                  <a:prstClr val="white"/>
                </a:solidFill>
                <a:effectLst/>
                <a:uLnTx/>
                <a:uFillTx/>
                <a:latin typeface="Arial" panose="020B0604020202020204"/>
                <a:ea typeface="+mn-ea"/>
                <a:cs typeface="+mn-cs"/>
              </a:rPr>
              <a:t>Mechatronica</a:t>
            </a:r>
            <a:endPar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Rechthoek: afgeronde hoeken 26">
            <a:extLst>
              <a:ext uri="{FF2B5EF4-FFF2-40B4-BE49-F238E27FC236}">
                <a16:creationId xmlns:a16="http://schemas.microsoft.com/office/drawing/2014/main" id="{01B79182-AB4A-018B-3911-26D2B96E67B5}"/>
              </a:ext>
            </a:extLst>
          </p:cNvPr>
          <p:cNvSpPr/>
          <p:nvPr/>
        </p:nvSpPr>
        <p:spPr>
          <a:xfrm>
            <a:off x="4319161" y="4882311"/>
            <a:ext cx="2144943" cy="467136"/>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Autotechniek, Transport &amp; Logistiek </a:t>
            </a:r>
          </a:p>
        </p:txBody>
      </p:sp>
      <p:sp>
        <p:nvSpPr>
          <p:cNvPr id="28" name="Rechthoek: afgeronde hoeken 27">
            <a:extLst>
              <a:ext uri="{FF2B5EF4-FFF2-40B4-BE49-F238E27FC236}">
                <a16:creationId xmlns:a16="http://schemas.microsoft.com/office/drawing/2014/main" id="{1B7474DB-4780-F614-FD2F-90231E8ADF11}"/>
              </a:ext>
            </a:extLst>
          </p:cNvPr>
          <p:cNvSpPr/>
          <p:nvPr/>
        </p:nvSpPr>
        <p:spPr>
          <a:xfrm>
            <a:off x="7415164" y="4254793"/>
            <a:ext cx="2130296"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Zakelijke Dienstverlening</a:t>
            </a:r>
          </a:p>
        </p:txBody>
      </p:sp>
      <p:sp>
        <p:nvSpPr>
          <p:cNvPr id="29" name="Rechthoek: afgeronde hoeken 28">
            <a:extLst>
              <a:ext uri="{FF2B5EF4-FFF2-40B4-BE49-F238E27FC236}">
                <a16:creationId xmlns:a16="http://schemas.microsoft.com/office/drawing/2014/main" id="{CDB495A1-7592-F5CE-392B-5843D43D4586}"/>
              </a:ext>
            </a:extLst>
          </p:cNvPr>
          <p:cNvSpPr/>
          <p:nvPr/>
        </p:nvSpPr>
        <p:spPr>
          <a:xfrm>
            <a:off x="7415164" y="6125135"/>
            <a:ext cx="2126175"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Facilitaire Dienstverlening </a:t>
            </a:r>
          </a:p>
        </p:txBody>
      </p:sp>
      <p:sp>
        <p:nvSpPr>
          <p:cNvPr id="30" name="Rechthoek: afgeronde hoeken 29">
            <a:extLst>
              <a:ext uri="{FF2B5EF4-FFF2-40B4-BE49-F238E27FC236}">
                <a16:creationId xmlns:a16="http://schemas.microsoft.com/office/drawing/2014/main" id="{87A5DE45-0F2E-B095-E0DF-9C890040AE2A}"/>
              </a:ext>
            </a:extLst>
          </p:cNvPr>
          <p:cNvSpPr/>
          <p:nvPr/>
        </p:nvSpPr>
        <p:spPr>
          <a:xfrm>
            <a:off x="7427358" y="5511609"/>
            <a:ext cx="2126579"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Beveiliging &amp; Defensie </a:t>
            </a:r>
          </a:p>
        </p:txBody>
      </p:sp>
      <p:sp>
        <p:nvSpPr>
          <p:cNvPr id="31" name="Rechthoek: afgeronde hoeken 30">
            <a:extLst>
              <a:ext uri="{FF2B5EF4-FFF2-40B4-BE49-F238E27FC236}">
                <a16:creationId xmlns:a16="http://schemas.microsoft.com/office/drawing/2014/main" id="{935AD55F-F706-6519-F479-60871AB08E49}"/>
              </a:ext>
            </a:extLst>
          </p:cNvPr>
          <p:cNvSpPr/>
          <p:nvPr/>
        </p:nvSpPr>
        <p:spPr>
          <a:xfrm>
            <a:off x="7422653" y="4879878"/>
            <a:ext cx="2129543" cy="47747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prstClr val="white"/>
                </a:solidFill>
                <a:effectLst/>
                <a:uLnTx/>
                <a:uFillTx/>
                <a:latin typeface="Arial" panose="020B0604020202020204"/>
                <a:ea typeface="+mn-ea"/>
                <a:cs typeface="+mn-cs"/>
              </a:rPr>
              <a:t>Horeca &amp; Bakkerij </a:t>
            </a:r>
          </a:p>
        </p:txBody>
      </p:sp>
      <p:cxnSp>
        <p:nvCxnSpPr>
          <p:cNvPr id="38" name="Rechte verbindingslijn 37">
            <a:extLst>
              <a:ext uri="{FF2B5EF4-FFF2-40B4-BE49-F238E27FC236}">
                <a16:creationId xmlns:a16="http://schemas.microsoft.com/office/drawing/2014/main" id="{A5DF6FD1-E28A-C854-ECAD-1FB7C9EA55EE}"/>
              </a:ext>
            </a:extLst>
          </p:cNvPr>
          <p:cNvCxnSpPr>
            <a:cxnSpLocks/>
          </p:cNvCxnSpPr>
          <p:nvPr/>
        </p:nvCxnSpPr>
        <p:spPr>
          <a:xfrm flipV="1">
            <a:off x="1531343" y="2082325"/>
            <a:ext cx="6950048" cy="3189"/>
          </a:xfrm>
          <a:prstGeom prst="line">
            <a:avLst/>
          </a:prstGeom>
          <a:ln w="28575">
            <a:solidFill>
              <a:schemeClr val="accent5">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03320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C7B420FB-78B8-162C-3448-07B733337D53}"/>
              </a:ext>
            </a:extLst>
          </p:cNvPr>
          <p:cNvPicPr>
            <a:picLocks noGrp="1" noChangeAspect="1"/>
          </p:cNvPicPr>
          <p:nvPr>
            <p:ph idx="1"/>
          </p:nvPr>
        </p:nvPicPr>
        <p:blipFill rotWithShape="1">
          <a:blip r:embed="rId3"/>
          <a:srcRect l="11124" t="1488" r="11124" b="2782"/>
          <a:stretch/>
        </p:blipFill>
        <p:spPr>
          <a:xfrm>
            <a:off x="607542" y="115979"/>
            <a:ext cx="9326880" cy="6491004"/>
          </a:xfrm>
        </p:spPr>
      </p:pic>
    </p:spTree>
    <p:extLst>
      <p:ext uri="{BB962C8B-B14F-4D97-AF65-F5344CB8AC3E}">
        <p14:creationId xmlns:p14="http://schemas.microsoft.com/office/powerpoint/2010/main" val="3168376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 name="Afbeelding 4" descr="Afbeelding met tekst, poster, grafische vormgeving, Graphics&#10;&#10;Automatisch gegenereerde beschrijving">
            <a:extLst>
              <a:ext uri="{FF2B5EF4-FFF2-40B4-BE49-F238E27FC236}">
                <a16:creationId xmlns:a16="http://schemas.microsoft.com/office/drawing/2014/main" id="{6F3DAF31-5E70-14E5-BDC5-46A7680C4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140" y="-1"/>
            <a:ext cx="2700667" cy="3797611"/>
          </a:xfrm>
          <a:prstGeom prst="rect">
            <a:avLst/>
          </a:prstGeom>
        </p:spPr>
      </p:pic>
      <p:sp>
        <p:nvSpPr>
          <p:cNvPr id="6" name="Titel 1">
            <a:extLst>
              <a:ext uri="{FF2B5EF4-FFF2-40B4-BE49-F238E27FC236}">
                <a16:creationId xmlns:a16="http://schemas.microsoft.com/office/drawing/2014/main" id="{B54A1E21-48B7-07CF-D1E6-8F34A08DBAA3}"/>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a:ln>
                  <a:noFill/>
                </a:ln>
                <a:solidFill>
                  <a:srgbClr val="402E56"/>
                </a:solidFill>
                <a:effectLst/>
                <a:uLnTx/>
                <a:uFillTx/>
                <a:latin typeface="Arial" panose="020B0604020202020204"/>
                <a:ea typeface="+mj-ea"/>
                <a:cs typeface="+mj-cs"/>
              </a:rPr>
              <a:t>BPV: beroepspraktijkvorming</a:t>
            </a:r>
            <a:endParaRPr kumimoji="0" lang="nl-NL" sz="4400" b="1" i="0" u="none" strike="noStrike" kern="1200" cap="none" spc="0" normalizeH="0" baseline="0" noProof="0" dirty="0">
              <a:ln>
                <a:noFill/>
              </a:ln>
              <a:solidFill>
                <a:srgbClr val="402E56"/>
              </a:solidFill>
              <a:effectLst/>
              <a:uLnTx/>
              <a:uFillTx/>
              <a:latin typeface="Arial" panose="020B0604020202020204"/>
              <a:ea typeface="+mj-ea"/>
              <a:cs typeface="+mj-cs"/>
            </a:endParaRPr>
          </a:p>
        </p:txBody>
      </p:sp>
    </p:spTree>
    <p:extLst>
      <p:ext uri="{BB962C8B-B14F-4D97-AF65-F5344CB8AC3E}">
        <p14:creationId xmlns:p14="http://schemas.microsoft.com/office/powerpoint/2010/main" val="109805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AGENDA</a:t>
            </a: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9A1C001-F905-CB68-96D5-A62D2F478C99}"/>
              </a:ext>
            </a:extLst>
          </p:cNvPr>
          <p:cNvSpPr/>
          <p:nvPr/>
        </p:nvSpPr>
        <p:spPr>
          <a:xfrm>
            <a:off x="1498362" y="1769308"/>
            <a:ext cx="7159256" cy="502024"/>
          </a:xfrm>
          <a:prstGeom prst="roundRect">
            <a:avLst/>
          </a:prstGeom>
          <a:solidFill>
            <a:srgbClr val="005C95">
              <a:alpha val="65098"/>
            </a:srgbClr>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Noto Sans" panose="020B0502040504020204" pitchFamily="34" charset="0"/>
                <a:ea typeface="Noto Sans" panose="020B0502040504020204" pitchFamily="34" charset="0"/>
                <a:cs typeface="Noto Sans" panose="020B0502040504020204" pitchFamily="34" charset="0"/>
              </a:rPr>
              <a:t>Arbeidsmarkt informatie</a:t>
            </a:r>
          </a:p>
        </p:txBody>
      </p:sp>
      <p:sp>
        <p:nvSpPr>
          <p:cNvPr id="10" name="Rechthoek: afgeronde hoeken 9">
            <a:extLst>
              <a:ext uri="{FF2B5EF4-FFF2-40B4-BE49-F238E27FC236}">
                <a16:creationId xmlns:a16="http://schemas.microsoft.com/office/drawing/2014/main" id="{95081777-80AF-DCFE-E059-347CED1D66AC}"/>
              </a:ext>
            </a:extLst>
          </p:cNvPr>
          <p:cNvSpPr/>
          <p:nvPr/>
        </p:nvSpPr>
        <p:spPr>
          <a:xfrm>
            <a:off x="1498361" y="2495347"/>
            <a:ext cx="7159256" cy="502024"/>
          </a:xfrm>
          <a:prstGeom prst="roundRect">
            <a:avLst/>
          </a:prstGeom>
          <a:solidFill>
            <a:srgbClr val="005C95">
              <a:alpha val="65098"/>
            </a:srgbClr>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Noto Sans" panose="020B0502040504020204" pitchFamily="34" charset="0"/>
                <a:ea typeface="Noto Sans" panose="020B0502040504020204" pitchFamily="34" charset="0"/>
                <a:cs typeface="Noto Sans" panose="020B0502040504020204" pitchFamily="34" charset="0"/>
              </a:rPr>
              <a:t>Beroepspraktijkvorming binnen het MBO</a:t>
            </a:r>
          </a:p>
        </p:txBody>
      </p:sp>
      <p:sp>
        <p:nvSpPr>
          <p:cNvPr id="11" name="Rechthoek: afgeronde hoeken 10">
            <a:extLst>
              <a:ext uri="{FF2B5EF4-FFF2-40B4-BE49-F238E27FC236}">
                <a16:creationId xmlns:a16="http://schemas.microsoft.com/office/drawing/2014/main" id="{AE104C99-E6D3-5F51-4F31-BE7CABF41211}"/>
              </a:ext>
            </a:extLst>
          </p:cNvPr>
          <p:cNvSpPr/>
          <p:nvPr/>
        </p:nvSpPr>
        <p:spPr>
          <a:xfrm>
            <a:off x="1498357" y="3936466"/>
            <a:ext cx="7159256" cy="502024"/>
          </a:xfrm>
          <a:prstGeom prst="roundRect">
            <a:avLst/>
          </a:prstGeom>
          <a:solidFill>
            <a:srgbClr val="005C95">
              <a:alpha val="65098"/>
            </a:srgbClr>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Noto Sans" panose="020B0502040504020204" pitchFamily="34" charset="0"/>
                <a:ea typeface="Noto Sans" panose="020B0502040504020204" pitchFamily="34" charset="0"/>
                <a:cs typeface="Noto Sans" panose="020B0502040504020204" pitchFamily="34" charset="0"/>
              </a:rPr>
              <a:t>Stellingen</a:t>
            </a:r>
          </a:p>
        </p:txBody>
      </p:sp>
      <p:sp>
        <p:nvSpPr>
          <p:cNvPr id="12" name="Rechthoek: afgeronde hoeken 11">
            <a:extLst>
              <a:ext uri="{FF2B5EF4-FFF2-40B4-BE49-F238E27FC236}">
                <a16:creationId xmlns:a16="http://schemas.microsoft.com/office/drawing/2014/main" id="{B9B30EB7-8CB2-4A30-1703-E3BE09337D1A}"/>
              </a:ext>
            </a:extLst>
          </p:cNvPr>
          <p:cNvSpPr/>
          <p:nvPr/>
        </p:nvSpPr>
        <p:spPr>
          <a:xfrm>
            <a:off x="1498357" y="4671716"/>
            <a:ext cx="7159256" cy="502024"/>
          </a:xfrm>
          <a:prstGeom prst="roundRect">
            <a:avLst/>
          </a:prstGeom>
          <a:solidFill>
            <a:srgbClr val="005C95">
              <a:alpha val="65098"/>
            </a:srgbClr>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Noto Sans" panose="020B0502040504020204" pitchFamily="34" charset="0"/>
                <a:ea typeface="Noto Sans" panose="020B0502040504020204" pitchFamily="34" charset="0"/>
                <a:cs typeface="Noto Sans" panose="020B0502040504020204" pitchFamily="34" charset="0"/>
              </a:rPr>
              <a:t>Samenvatting</a:t>
            </a:r>
          </a:p>
        </p:txBody>
      </p:sp>
      <p:sp>
        <p:nvSpPr>
          <p:cNvPr id="4" name="Rechthoek: afgeronde hoeken 3">
            <a:extLst>
              <a:ext uri="{FF2B5EF4-FFF2-40B4-BE49-F238E27FC236}">
                <a16:creationId xmlns:a16="http://schemas.microsoft.com/office/drawing/2014/main" id="{BC75CA46-8897-8ED2-6205-CC3C41F7519D}"/>
              </a:ext>
            </a:extLst>
          </p:cNvPr>
          <p:cNvSpPr/>
          <p:nvPr/>
        </p:nvSpPr>
        <p:spPr>
          <a:xfrm>
            <a:off x="1498357" y="3216152"/>
            <a:ext cx="7159256" cy="502024"/>
          </a:xfrm>
          <a:prstGeom prst="roundRect">
            <a:avLst/>
          </a:prstGeom>
          <a:solidFill>
            <a:srgbClr val="005C95">
              <a:alpha val="65098"/>
            </a:srgbClr>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Noto Sans" panose="020B0502040504020204" pitchFamily="34" charset="0"/>
                <a:ea typeface="Noto Sans" panose="020B0502040504020204" pitchFamily="34" charset="0"/>
                <a:cs typeface="Noto Sans" panose="020B0502040504020204" pitchFamily="34" charset="0"/>
              </a:rPr>
              <a:t>Praktijkervaringen binnen het voorgezet onderwijs</a:t>
            </a:r>
          </a:p>
        </p:txBody>
      </p:sp>
      <p:sp>
        <p:nvSpPr>
          <p:cNvPr id="15" name="Rechthoek: afgeronde hoeken 14">
            <a:extLst>
              <a:ext uri="{FF2B5EF4-FFF2-40B4-BE49-F238E27FC236}">
                <a16:creationId xmlns:a16="http://schemas.microsoft.com/office/drawing/2014/main" id="{E8823275-0924-8213-3BD0-D5804426026E}"/>
              </a:ext>
            </a:extLst>
          </p:cNvPr>
          <p:cNvSpPr/>
          <p:nvPr/>
        </p:nvSpPr>
        <p:spPr>
          <a:xfrm>
            <a:off x="1498357" y="5406966"/>
            <a:ext cx="7159256" cy="502024"/>
          </a:xfrm>
          <a:prstGeom prst="roundRect">
            <a:avLst/>
          </a:prstGeom>
          <a:solidFill>
            <a:srgbClr val="005C95">
              <a:alpha val="65098"/>
            </a:srgbClr>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Noto Sans" panose="020B0502040504020204" pitchFamily="34" charset="0"/>
                <a:ea typeface="Noto Sans" panose="020B0502040504020204" pitchFamily="34" charset="0"/>
                <a:cs typeface="Noto Sans" panose="020B0502040504020204" pitchFamily="34" charset="0"/>
              </a:rPr>
              <a:t>Einde</a:t>
            </a:r>
          </a:p>
        </p:txBody>
      </p:sp>
    </p:spTree>
    <p:extLst>
      <p:ext uri="{BB962C8B-B14F-4D97-AF65-F5344CB8AC3E}">
        <p14:creationId xmlns:p14="http://schemas.microsoft.com/office/powerpoint/2010/main" val="3832602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12DA2CE-E578-C841-B891-6D039E29477A}"/>
              </a:ext>
            </a:extLst>
          </p:cNvPr>
          <p:cNvSpPr>
            <a:spLocks noGrp="1"/>
          </p:cNvSpPr>
          <p:nvPr>
            <p:ph type="title"/>
          </p:nvPr>
        </p:nvSpPr>
        <p:spPr/>
        <p:txBody>
          <a:bodyPr/>
          <a:lstStyle/>
          <a:p>
            <a:r>
              <a:rPr lang="nl-NL" b="1" dirty="0"/>
              <a:t>Wat is BPV?</a:t>
            </a:r>
          </a:p>
        </p:txBody>
      </p:sp>
      <p:sp>
        <p:nvSpPr>
          <p:cNvPr id="5" name="Tijdelijke aanduiding voor inhoud 4">
            <a:extLst>
              <a:ext uri="{FF2B5EF4-FFF2-40B4-BE49-F238E27FC236}">
                <a16:creationId xmlns:a16="http://schemas.microsoft.com/office/drawing/2014/main" id="{51FD5680-DF23-CED6-AA54-F5266B1CB591}"/>
              </a:ext>
            </a:extLst>
          </p:cNvPr>
          <p:cNvSpPr>
            <a:spLocks noGrp="1"/>
          </p:cNvSpPr>
          <p:nvPr>
            <p:ph idx="1"/>
          </p:nvPr>
        </p:nvSpPr>
        <p:spPr>
          <a:xfrm>
            <a:off x="838200" y="1690688"/>
            <a:ext cx="10515600" cy="4351338"/>
          </a:xfrm>
        </p:spPr>
        <p:txBody>
          <a:bodyPr vert="horz" lIns="91440" tIns="45720" rIns="91440" bIns="45720" rtlCol="0" anchor="t">
            <a:normAutofit/>
          </a:bodyPr>
          <a:lstStyle/>
          <a:p>
            <a:r>
              <a:rPr lang="nl-NL" sz="2000" dirty="0"/>
              <a:t>BPV is de praktijkervaring die studenten gedurende hun mbo-opleiding opdoen </a:t>
            </a:r>
          </a:p>
          <a:p>
            <a:pPr lvl="1"/>
            <a:r>
              <a:rPr lang="nl-NL" sz="2000" dirty="0"/>
              <a:t>BPV in de BOL = stage</a:t>
            </a:r>
          </a:p>
          <a:p>
            <a:pPr lvl="1"/>
            <a:r>
              <a:rPr lang="nl-NL" sz="2000" dirty="0"/>
              <a:t>BPV in de BBL = leerbaan</a:t>
            </a:r>
          </a:p>
          <a:p>
            <a:pPr marL="457200" lvl="1" indent="0">
              <a:buNone/>
            </a:pPr>
            <a:endParaRPr lang="nl-NL" sz="2000" dirty="0"/>
          </a:p>
          <a:p>
            <a:r>
              <a:rPr lang="nl-NL" sz="2000" dirty="0"/>
              <a:t>De </a:t>
            </a:r>
            <a:r>
              <a:rPr lang="nl-NL" sz="2000" i="1" dirty="0"/>
              <a:t>beroepspraktijk</a:t>
            </a:r>
            <a:r>
              <a:rPr lang="nl-NL" sz="2000" dirty="0"/>
              <a:t> is hét uitgangspunt voor het leerproces van onze studenten en daarmee is BPV een </a:t>
            </a:r>
            <a:r>
              <a:rPr lang="nl-NL" sz="2000" i="1" dirty="0"/>
              <a:t>essentieel</a:t>
            </a:r>
            <a:r>
              <a:rPr lang="nl-NL" sz="2000" dirty="0"/>
              <a:t> én </a:t>
            </a:r>
            <a:r>
              <a:rPr lang="nl-NL" sz="2000" i="1" dirty="0"/>
              <a:t>verplicht</a:t>
            </a:r>
            <a:r>
              <a:rPr lang="nl-NL" sz="2000" dirty="0"/>
              <a:t> onderdeel van elke opleiding</a:t>
            </a:r>
          </a:p>
          <a:p>
            <a:endParaRPr lang="nl-NL" dirty="0"/>
          </a:p>
          <a:p>
            <a:endParaRPr lang="nl-NL" dirty="0"/>
          </a:p>
          <a:p>
            <a:pPr marL="0" indent="0">
              <a:buNone/>
            </a:pPr>
            <a:endParaRPr lang="nl-NL" dirty="0"/>
          </a:p>
          <a:p>
            <a:pPr marL="0" indent="0">
              <a:buNone/>
            </a:pPr>
            <a:endParaRPr lang="nl-NL" dirty="0"/>
          </a:p>
          <a:p>
            <a:pPr marL="0" indent="0">
              <a:buNone/>
            </a:pPr>
            <a:endParaRPr lang="nl-NL" dirty="0"/>
          </a:p>
          <a:p>
            <a:endParaRPr lang="nl-NL" dirty="0">
              <a:cs typeface="Arial" panose="020B0604020202020204"/>
            </a:endParaRPr>
          </a:p>
        </p:txBody>
      </p:sp>
      <p:graphicFrame>
        <p:nvGraphicFramePr>
          <p:cNvPr id="2" name="Diagram 1">
            <a:extLst>
              <a:ext uri="{FF2B5EF4-FFF2-40B4-BE49-F238E27FC236}">
                <a16:creationId xmlns:a16="http://schemas.microsoft.com/office/drawing/2014/main" id="{960412F4-B776-7CB6-E9B4-1E454F4AC1A1}"/>
              </a:ext>
            </a:extLst>
          </p:cNvPr>
          <p:cNvGraphicFramePr/>
          <p:nvPr/>
        </p:nvGraphicFramePr>
        <p:xfrm>
          <a:off x="48532" y="1413819"/>
          <a:ext cx="12094936" cy="75069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fbeelding 2" descr="Afbeelding met Lettertype, Graphics, tekst, schermopname&#10;&#10;Automatisch gegenereerde beschrijving">
            <a:extLst>
              <a:ext uri="{FF2B5EF4-FFF2-40B4-BE49-F238E27FC236}">
                <a16:creationId xmlns:a16="http://schemas.microsoft.com/office/drawing/2014/main" id="{2BEDBE87-D408-C2A9-B325-ABF62623F3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6112" y="179894"/>
            <a:ext cx="1677531" cy="1224443"/>
          </a:xfrm>
          <a:prstGeom prst="rect">
            <a:avLst/>
          </a:prstGeom>
        </p:spPr>
      </p:pic>
    </p:spTree>
    <p:extLst>
      <p:ext uri="{BB962C8B-B14F-4D97-AF65-F5344CB8AC3E}">
        <p14:creationId xmlns:p14="http://schemas.microsoft.com/office/powerpoint/2010/main" val="121341991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B4312-F2A4-A853-F14A-4586387A7A83}"/>
              </a:ext>
            </a:extLst>
          </p:cNvPr>
          <p:cNvSpPr txBox="1">
            <a:spLocks noGrp="1"/>
          </p:cNvSpPr>
          <p:nvPr>
            <p:ph type="title"/>
          </p:nvPr>
        </p:nvSpPr>
        <p:spPr>
          <a:xfrm>
            <a:off x="583018" y="252947"/>
            <a:ext cx="10515600" cy="1325563"/>
          </a:xfrm>
        </p:spPr>
        <p:txBody>
          <a:bodyPr anchor="ctr">
            <a:normAutofit/>
          </a:bodyPr>
          <a:lstStyle/>
          <a:p>
            <a:pPr lvl="0"/>
            <a:r>
              <a:rPr lang="nl-NL" sz="4000" b="1" dirty="0"/>
              <a:t>Stagepact MBO 2023 - 2027</a:t>
            </a:r>
          </a:p>
        </p:txBody>
      </p:sp>
      <p:graphicFrame>
        <p:nvGraphicFramePr>
          <p:cNvPr id="5" name="Tijdelijke aanduiding voor inhoud 2">
            <a:extLst>
              <a:ext uri="{FF2B5EF4-FFF2-40B4-BE49-F238E27FC236}">
                <a16:creationId xmlns:a16="http://schemas.microsoft.com/office/drawing/2014/main" id="{52BA60AC-9CFC-6DA0-A97C-28560189238D}"/>
              </a:ext>
            </a:extLst>
          </p:cNvPr>
          <p:cNvGraphicFramePr>
            <a:graphicFrameLocks noGrp="1"/>
          </p:cNvGraphicFramePr>
          <p:nvPr>
            <p:ph idx="1"/>
          </p:nvPr>
        </p:nvGraphicFramePr>
        <p:xfrm>
          <a:off x="1401724" y="1631523"/>
          <a:ext cx="10515600" cy="4760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fbeelding 2" descr="Afbeelding met Lettertype, Graphics, tekst, schermopname&#10;&#10;Automatisch gegenereerde beschrijving">
            <a:extLst>
              <a:ext uri="{FF2B5EF4-FFF2-40B4-BE49-F238E27FC236}">
                <a16:creationId xmlns:a16="http://schemas.microsoft.com/office/drawing/2014/main" id="{BDC4C98A-1B4B-A2FF-0467-BA02C6EEC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6112" y="179894"/>
            <a:ext cx="1677531" cy="1224443"/>
          </a:xfrm>
          <a:prstGeom prst="rect">
            <a:avLst/>
          </a:prstGeom>
        </p:spPr>
      </p:pic>
      <p:sp>
        <p:nvSpPr>
          <p:cNvPr id="6" name="Tekstvak 5">
            <a:extLst>
              <a:ext uri="{FF2B5EF4-FFF2-40B4-BE49-F238E27FC236}">
                <a16:creationId xmlns:a16="http://schemas.microsoft.com/office/drawing/2014/main" id="{20E239FE-B561-DE21-FCB6-DF487DDD238C}"/>
              </a:ext>
            </a:extLst>
          </p:cNvPr>
          <p:cNvSpPr txBox="1"/>
          <p:nvPr/>
        </p:nvSpPr>
        <p:spPr>
          <a:xfrm>
            <a:off x="83288" y="6444768"/>
            <a:ext cx="60977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rgbClr val="402E56"/>
                </a:solidFill>
                <a:effectLst/>
                <a:uLnTx/>
                <a:uFillTx/>
                <a:latin typeface="Arial" panose="020B0604020202020204"/>
                <a:ea typeface="+mn-ea"/>
                <a:cs typeface="+mn-cs"/>
              </a:rPr>
              <a:t>Filmpje Stagepact OCW: </a:t>
            </a:r>
            <a:r>
              <a:rPr kumimoji="0" lang="nl-NL" sz="1200" b="0" i="0" u="none" strike="noStrike" kern="1200" cap="none" spc="0" normalizeH="0" baseline="0" noProof="0" dirty="0">
                <a:ln>
                  <a:noFill/>
                </a:ln>
                <a:solidFill>
                  <a:srgbClr val="402E56"/>
                </a:solidFill>
                <a:effectLst/>
                <a:uLnTx/>
                <a:uFillTx/>
                <a:latin typeface="Arial" panose="020B0604020202020204"/>
                <a:ea typeface="+mn-ea"/>
                <a:cs typeface="+mn-cs"/>
                <a:hlinkClick r:id="rId10"/>
              </a:rPr>
              <a:t>Stagepact animatie </a:t>
            </a:r>
            <a:r>
              <a:rPr kumimoji="0" lang="nl-NL" sz="1200" b="0" i="0" u="none" strike="noStrike" kern="1200" cap="none" spc="0" normalizeH="0" baseline="0" noProof="0" dirty="0" err="1">
                <a:ln>
                  <a:noFill/>
                </a:ln>
                <a:solidFill>
                  <a:srgbClr val="402E56"/>
                </a:solidFill>
                <a:effectLst/>
                <a:uLnTx/>
                <a:uFillTx/>
                <a:latin typeface="Arial" panose="020B0604020202020204"/>
                <a:ea typeface="+mn-ea"/>
                <a:cs typeface="+mn-cs"/>
                <a:hlinkClick r:id="rId10"/>
              </a:rPr>
              <a:t>MinOCW</a:t>
            </a:r>
            <a:r>
              <a:rPr kumimoji="0" lang="nl-NL" sz="1200" b="0" i="0" u="none" strike="noStrike" kern="1200" cap="none" spc="0" normalizeH="0" baseline="0" noProof="0" dirty="0">
                <a:ln>
                  <a:noFill/>
                </a:ln>
                <a:solidFill>
                  <a:srgbClr val="402E56"/>
                </a:solidFill>
                <a:effectLst/>
                <a:uLnTx/>
                <a:uFillTx/>
                <a:latin typeface="Arial" panose="020B0604020202020204"/>
                <a:ea typeface="+mn-ea"/>
                <a:cs typeface="+mn-cs"/>
                <a:hlinkClick r:id="rId10"/>
              </a:rPr>
              <a:t> | Video | Rijksoverheid.nl</a:t>
            </a:r>
            <a:endParaRPr kumimoji="0" lang="nl-NL" sz="1200" b="0" i="0" u="none" strike="noStrike" kern="1200" cap="none" spc="0" normalizeH="0" baseline="0" noProof="0" dirty="0">
              <a:ln>
                <a:noFill/>
              </a:ln>
              <a:solidFill>
                <a:srgbClr val="402E56"/>
              </a:solidFill>
              <a:effectLst/>
              <a:uLnTx/>
              <a:uFillTx/>
              <a:latin typeface="Arial" panose="020B0604020202020204"/>
              <a:ea typeface="+mn-ea"/>
              <a:cs typeface="+mn-cs"/>
            </a:endParaRPr>
          </a:p>
        </p:txBody>
      </p:sp>
      <p:pic>
        <p:nvPicPr>
          <p:cNvPr id="8" name="Afbeelding 7">
            <a:extLst>
              <a:ext uri="{FF2B5EF4-FFF2-40B4-BE49-F238E27FC236}">
                <a16:creationId xmlns:a16="http://schemas.microsoft.com/office/drawing/2014/main" id="{D8D6E7F6-2206-A3A3-44C7-F9D99F6CB1FC}"/>
              </a:ext>
            </a:extLst>
          </p:cNvPr>
          <p:cNvPicPr>
            <a:picLocks noChangeAspect="1"/>
          </p:cNvPicPr>
          <p:nvPr/>
        </p:nvPicPr>
        <p:blipFill>
          <a:blip r:embed="rId11"/>
          <a:stretch>
            <a:fillRect/>
          </a:stretch>
        </p:blipFill>
        <p:spPr>
          <a:xfrm>
            <a:off x="583018" y="3058364"/>
            <a:ext cx="2920159" cy="190655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88B3B-9F88-D428-F299-C70008BC1D88}"/>
              </a:ext>
            </a:extLst>
          </p:cNvPr>
          <p:cNvSpPr txBox="1">
            <a:spLocks noGrp="1"/>
          </p:cNvSpPr>
          <p:nvPr>
            <p:ph type="title"/>
          </p:nvPr>
        </p:nvSpPr>
        <p:spPr/>
        <p:txBody>
          <a:bodyPr anchor="ctr">
            <a:normAutofit/>
          </a:bodyPr>
          <a:lstStyle/>
          <a:p>
            <a:pPr lvl="0"/>
            <a:r>
              <a:rPr lang="nl-NL" b="1" dirty="0"/>
              <a:t>BPV in BOL</a:t>
            </a:r>
          </a:p>
        </p:txBody>
      </p:sp>
      <p:sp>
        <p:nvSpPr>
          <p:cNvPr id="3" name="Tijdelijke aanduiding voor inhoud 2">
            <a:extLst>
              <a:ext uri="{FF2B5EF4-FFF2-40B4-BE49-F238E27FC236}">
                <a16:creationId xmlns:a16="http://schemas.microsoft.com/office/drawing/2014/main" id="{3A8C37D2-61F7-AC26-E043-68F5A02B755B}"/>
              </a:ext>
            </a:extLst>
          </p:cNvPr>
          <p:cNvSpPr txBox="1">
            <a:spLocks noGrp="1"/>
          </p:cNvSpPr>
          <p:nvPr>
            <p:ph idx="1"/>
          </p:nvPr>
        </p:nvSpPr>
        <p:spPr>
          <a:xfrm>
            <a:off x="593651" y="1690688"/>
            <a:ext cx="10515600" cy="4351338"/>
          </a:xfrm>
        </p:spPr>
        <p:txBody>
          <a:bodyPr>
            <a:normAutofit/>
          </a:bodyPr>
          <a:lstStyle/>
          <a:p>
            <a:r>
              <a:rPr lang="nl-NL" sz="2400" dirty="0"/>
              <a:t>BPV in de </a:t>
            </a:r>
            <a:r>
              <a:rPr lang="nl-NL" sz="2400" dirty="0" err="1"/>
              <a:t>Beroepsopleidende</a:t>
            </a:r>
            <a:r>
              <a:rPr lang="nl-NL" sz="2400" dirty="0"/>
              <a:t> Leerweg (BOL) = stage</a:t>
            </a:r>
          </a:p>
          <a:p>
            <a:pPr marL="0" indent="0">
              <a:buNone/>
            </a:pPr>
            <a:endParaRPr lang="nl-NL" sz="2400" dirty="0"/>
          </a:p>
          <a:p>
            <a:pPr lvl="0"/>
            <a:r>
              <a:rPr lang="nl-NL" sz="2400" dirty="0"/>
              <a:t>Blok- of lintstages</a:t>
            </a:r>
          </a:p>
          <a:p>
            <a:pPr marL="0" indent="0">
              <a:buNone/>
            </a:pPr>
            <a:endParaRPr lang="nl-NL" sz="2400" dirty="0"/>
          </a:p>
          <a:p>
            <a:pPr lvl="0"/>
            <a:r>
              <a:rPr lang="nl-NL" sz="2400" dirty="0"/>
              <a:t>Zelf solliciteren of stagematching</a:t>
            </a:r>
          </a:p>
          <a:p>
            <a:pPr lvl="0"/>
            <a:endParaRPr lang="nl-NL" sz="2400" dirty="0"/>
          </a:p>
          <a:p>
            <a:pPr lvl="0"/>
            <a:r>
              <a:rPr lang="nl-NL" sz="2400" dirty="0"/>
              <a:t>Stagevergoeding (door leerbedrijf)</a:t>
            </a:r>
          </a:p>
          <a:p>
            <a:pPr marL="0" lvl="0" indent="0">
              <a:buNone/>
            </a:pPr>
            <a:endParaRPr lang="nl-NL" sz="2400" dirty="0"/>
          </a:p>
          <a:p>
            <a:r>
              <a:rPr lang="nl-NL" sz="2400" dirty="0"/>
              <a:t>BPVO = BPV-overeenkomst tussen school, leerbedrijf en student</a:t>
            </a:r>
          </a:p>
          <a:p>
            <a:pPr lvl="0"/>
            <a:endParaRPr lang="nl-NL" sz="2400" dirty="0"/>
          </a:p>
          <a:p>
            <a:pPr lvl="1"/>
            <a:endParaRPr lang="nl-NL" dirty="0"/>
          </a:p>
          <a:p>
            <a:pPr marL="0" lvl="0" indent="0">
              <a:buNone/>
            </a:pPr>
            <a:endParaRPr lang="nl-NL" sz="2400" dirty="0"/>
          </a:p>
        </p:txBody>
      </p:sp>
    </p:spTree>
    <p:extLst>
      <p:ext uri="{BB962C8B-B14F-4D97-AF65-F5344CB8AC3E}">
        <p14:creationId xmlns:p14="http://schemas.microsoft.com/office/powerpoint/2010/main" val="177719385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88B3B-9F88-D428-F299-C70008BC1D88}"/>
              </a:ext>
            </a:extLst>
          </p:cNvPr>
          <p:cNvSpPr txBox="1">
            <a:spLocks noGrp="1"/>
          </p:cNvSpPr>
          <p:nvPr>
            <p:ph type="title"/>
          </p:nvPr>
        </p:nvSpPr>
        <p:spPr/>
        <p:txBody>
          <a:bodyPr anchor="ctr">
            <a:normAutofit/>
          </a:bodyPr>
          <a:lstStyle/>
          <a:p>
            <a:pPr lvl="0"/>
            <a:r>
              <a:rPr lang="nl-NL" b="1" dirty="0"/>
              <a:t>BPV in BBL</a:t>
            </a:r>
          </a:p>
        </p:txBody>
      </p:sp>
      <p:sp>
        <p:nvSpPr>
          <p:cNvPr id="3" name="Tijdelijke aanduiding voor inhoud 2">
            <a:extLst>
              <a:ext uri="{FF2B5EF4-FFF2-40B4-BE49-F238E27FC236}">
                <a16:creationId xmlns:a16="http://schemas.microsoft.com/office/drawing/2014/main" id="{3A8C37D2-61F7-AC26-E043-68F5A02B755B}"/>
              </a:ext>
            </a:extLst>
          </p:cNvPr>
          <p:cNvSpPr txBox="1">
            <a:spLocks noGrp="1"/>
          </p:cNvSpPr>
          <p:nvPr>
            <p:ph idx="1"/>
          </p:nvPr>
        </p:nvSpPr>
        <p:spPr/>
        <p:txBody>
          <a:bodyPr>
            <a:normAutofit fontScale="92500" lnSpcReduction="10000"/>
          </a:bodyPr>
          <a:lstStyle/>
          <a:p>
            <a:r>
              <a:rPr lang="nl-NL" dirty="0"/>
              <a:t>BPV in de Beroepsbegeleidende Leerweg (BBL) = leerbaan</a:t>
            </a:r>
          </a:p>
          <a:p>
            <a:pPr lvl="0"/>
            <a:endParaRPr lang="nl-NL" dirty="0"/>
          </a:p>
          <a:p>
            <a:pPr lvl="0"/>
            <a:r>
              <a:rPr lang="nl-NL" dirty="0"/>
              <a:t>4 dagen p/w leerbaan en 1 dag p/w school</a:t>
            </a:r>
          </a:p>
          <a:p>
            <a:pPr marL="0" indent="0">
              <a:buNone/>
            </a:pPr>
            <a:endParaRPr lang="nl-NL" dirty="0"/>
          </a:p>
          <a:p>
            <a:pPr lvl="0"/>
            <a:r>
              <a:rPr lang="nl-NL" dirty="0"/>
              <a:t>Zelf solliciteren</a:t>
            </a:r>
          </a:p>
          <a:p>
            <a:pPr lvl="0"/>
            <a:endParaRPr lang="nl-NL" dirty="0"/>
          </a:p>
          <a:p>
            <a:pPr lvl="0"/>
            <a:r>
              <a:rPr lang="nl-NL" dirty="0"/>
              <a:t>In dienst bij leerbedrijf</a:t>
            </a:r>
          </a:p>
          <a:p>
            <a:pPr lvl="0"/>
            <a:endParaRPr lang="nl-NL" dirty="0"/>
          </a:p>
          <a:p>
            <a:pPr lvl="0"/>
            <a:r>
              <a:rPr lang="nl-NL" dirty="0"/>
              <a:t>BPVO én leerarbeidsovereenkomst = overeenkomst tussen student en leerbedrijf</a:t>
            </a:r>
          </a:p>
          <a:p>
            <a:pPr marL="0" lvl="0" indent="0">
              <a:buNone/>
            </a:pPr>
            <a:endParaRPr lang="nl-NL" dirty="0"/>
          </a:p>
        </p:txBody>
      </p:sp>
      <p:pic>
        <p:nvPicPr>
          <p:cNvPr id="4" name="Afbeelding 3" descr="Afbeelding met Lettertype, Graphics, tekst, schermopname&#10;&#10;Automatisch gegenereerde beschrijving">
            <a:extLst>
              <a:ext uri="{FF2B5EF4-FFF2-40B4-BE49-F238E27FC236}">
                <a16:creationId xmlns:a16="http://schemas.microsoft.com/office/drawing/2014/main" id="{FD4FBD56-DD56-32E7-A539-EE18B23FC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7888" y="230188"/>
            <a:ext cx="1677531" cy="1224443"/>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6BE4A4D-FDBC-06D9-0A48-806A68B48887}"/>
              </a:ext>
            </a:extLst>
          </p:cNvPr>
          <p:cNvSpPr>
            <a:spLocks noGrp="1"/>
          </p:cNvSpPr>
          <p:nvPr>
            <p:ph type="title"/>
          </p:nvPr>
        </p:nvSpPr>
        <p:spPr>
          <a:xfrm>
            <a:off x="551121" y="375758"/>
            <a:ext cx="10515600" cy="1325563"/>
          </a:xfrm>
        </p:spPr>
        <p:txBody>
          <a:bodyPr/>
          <a:lstStyle/>
          <a:p>
            <a:r>
              <a:rPr lang="nl-NL" b="1" dirty="0"/>
              <a:t>Aantal uur BPV tijdens BOL en BBL</a:t>
            </a:r>
          </a:p>
        </p:txBody>
      </p:sp>
      <p:graphicFrame>
        <p:nvGraphicFramePr>
          <p:cNvPr id="9" name="Tijdelijke aanduiding voor inhoud 8">
            <a:extLst>
              <a:ext uri="{FF2B5EF4-FFF2-40B4-BE49-F238E27FC236}">
                <a16:creationId xmlns:a16="http://schemas.microsoft.com/office/drawing/2014/main" id="{F437FE0D-FF01-B128-3B6A-C929DC56E9B0}"/>
              </a:ext>
            </a:extLst>
          </p:cNvPr>
          <p:cNvGraphicFramePr>
            <a:graphicFrameLocks noGrp="1"/>
          </p:cNvGraphicFramePr>
          <p:nvPr>
            <p:ph idx="1"/>
          </p:nvPr>
        </p:nvGraphicFramePr>
        <p:xfrm>
          <a:off x="731875" y="1701321"/>
          <a:ext cx="10515600" cy="3989526"/>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019582269"/>
                    </a:ext>
                  </a:extLst>
                </a:gridCol>
                <a:gridCol w="1250374">
                  <a:extLst>
                    <a:ext uri="{9D8B030D-6E8A-4147-A177-3AD203B41FA5}">
                      <a16:colId xmlns:a16="http://schemas.microsoft.com/office/drawing/2014/main" val="2057717819"/>
                    </a:ext>
                  </a:extLst>
                </a:gridCol>
                <a:gridCol w="3366654">
                  <a:extLst>
                    <a:ext uri="{9D8B030D-6E8A-4147-A177-3AD203B41FA5}">
                      <a16:colId xmlns:a16="http://schemas.microsoft.com/office/drawing/2014/main" val="970697043"/>
                    </a:ext>
                  </a:extLst>
                </a:gridCol>
                <a:gridCol w="3269672">
                  <a:extLst>
                    <a:ext uri="{9D8B030D-6E8A-4147-A177-3AD203B41FA5}">
                      <a16:colId xmlns:a16="http://schemas.microsoft.com/office/drawing/2014/main" val="3803891168"/>
                    </a:ext>
                  </a:extLst>
                </a:gridCol>
              </a:tblGrid>
              <a:tr h="562405">
                <a:tc>
                  <a:txBody>
                    <a:bodyPr/>
                    <a:lstStyle/>
                    <a:p>
                      <a:r>
                        <a:rPr lang="nl-NL" dirty="0"/>
                        <a:t>Opleiding</a:t>
                      </a:r>
                    </a:p>
                  </a:txBody>
                  <a:tcPr/>
                </a:tc>
                <a:tc>
                  <a:txBody>
                    <a:bodyPr/>
                    <a:lstStyle/>
                    <a:p>
                      <a:r>
                        <a:rPr lang="nl-NL" dirty="0"/>
                        <a:t>Niveau</a:t>
                      </a:r>
                    </a:p>
                  </a:txBody>
                  <a:tcPr/>
                </a:tc>
                <a:tc>
                  <a:txBody>
                    <a:bodyPr/>
                    <a:lstStyle/>
                    <a:p>
                      <a:r>
                        <a:rPr lang="nl-NL" dirty="0"/>
                        <a:t>Min. aantal uren BPV in BOL</a:t>
                      </a:r>
                    </a:p>
                  </a:txBody>
                  <a:tcPr/>
                </a:tc>
                <a:tc>
                  <a:txBody>
                    <a:bodyPr/>
                    <a:lstStyle/>
                    <a:p>
                      <a:r>
                        <a:rPr lang="nl-NL" dirty="0"/>
                        <a:t>Min. aantal uren BPV in BBL</a:t>
                      </a:r>
                    </a:p>
                  </a:txBody>
                  <a:tcPr/>
                </a:tc>
                <a:extLst>
                  <a:ext uri="{0D108BD9-81ED-4DB2-BD59-A6C34878D82A}">
                    <a16:rowId xmlns:a16="http://schemas.microsoft.com/office/drawing/2014/main" val="760732257"/>
                  </a:ext>
                </a:extLst>
              </a:tr>
              <a:tr h="562405">
                <a:tc>
                  <a:txBody>
                    <a:bodyPr/>
                    <a:lstStyle/>
                    <a:p>
                      <a:r>
                        <a:rPr lang="nl-NL" dirty="0"/>
                        <a:t>Entreeopleiding</a:t>
                      </a:r>
                    </a:p>
                  </a:txBody>
                  <a:tcPr/>
                </a:tc>
                <a:tc>
                  <a:txBody>
                    <a:bodyPr/>
                    <a:lstStyle/>
                    <a:p>
                      <a:r>
                        <a:rPr lang="nl-NL" dirty="0"/>
                        <a:t>1</a:t>
                      </a:r>
                    </a:p>
                  </a:txBody>
                  <a:tcPr/>
                </a:tc>
                <a:tc>
                  <a:txBody>
                    <a:bodyPr/>
                    <a:lstStyle/>
                    <a:p>
                      <a:r>
                        <a:rPr lang="nl-NL" dirty="0"/>
                        <a:t>Geen minimum</a:t>
                      </a:r>
                    </a:p>
                  </a:txBody>
                  <a:tcPr/>
                </a:tc>
                <a:tc>
                  <a:txBody>
                    <a:bodyPr/>
                    <a:lstStyle/>
                    <a:p>
                      <a:r>
                        <a:rPr lang="nl-NL" dirty="0"/>
                        <a:t>610</a:t>
                      </a:r>
                    </a:p>
                  </a:txBody>
                  <a:tcPr/>
                </a:tc>
                <a:extLst>
                  <a:ext uri="{0D108BD9-81ED-4DB2-BD59-A6C34878D82A}">
                    <a16:rowId xmlns:a16="http://schemas.microsoft.com/office/drawing/2014/main" val="40811073"/>
                  </a:ext>
                </a:extLst>
              </a:tr>
              <a:tr h="562405">
                <a:tc>
                  <a:txBody>
                    <a:bodyPr/>
                    <a:lstStyle/>
                    <a:p>
                      <a:r>
                        <a:rPr lang="nl-NL" dirty="0"/>
                        <a:t>1-jarige opleiding</a:t>
                      </a:r>
                    </a:p>
                  </a:txBody>
                  <a:tcPr/>
                </a:tc>
                <a:tc>
                  <a:txBody>
                    <a:bodyPr/>
                    <a:lstStyle/>
                    <a:p>
                      <a:r>
                        <a:rPr lang="nl-NL" dirty="0"/>
                        <a:t>2</a:t>
                      </a:r>
                    </a:p>
                  </a:txBody>
                  <a:tcPr/>
                </a:tc>
                <a:tc>
                  <a:txBody>
                    <a:bodyPr/>
                    <a:lstStyle/>
                    <a:p>
                      <a:r>
                        <a:rPr lang="nl-NL" dirty="0"/>
                        <a:t>250</a:t>
                      </a:r>
                    </a:p>
                  </a:txBody>
                  <a:tcPr/>
                </a:tc>
                <a:tc>
                  <a:txBody>
                    <a:bodyPr/>
                    <a:lstStyle/>
                    <a:p>
                      <a:r>
                        <a:rPr lang="nl-NL" dirty="0"/>
                        <a:t>610</a:t>
                      </a:r>
                    </a:p>
                  </a:txBody>
                  <a:tcPr/>
                </a:tc>
                <a:extLst>
                  <a:ext uri="{0D108BD9-81ED-4DB2-BD59-A6C34878D82A}">
                    <a16:rowId xmlns:a16="http://schemas.microsoft.com/office/drawing/2014/main" val="2063356937"/>
                  </a:ext>
                </a:extLst>
              </a:tr>
              <a:tr h="769180">
                <a:tc>
                  <a:txBody>
                    <a:bodyPr/>
                    <a:lstStyle/>
                    <a:p>
                      <a:r>
                        <a:rPr lang="nl-NL" dirty="0"/>
                        <a:t>2-jarige opleiding</a:t>
                      </a:r>
                    </a:p>
                  </a:txBody>
                  <a:tcPr/>
                </a:tc>
                <a:tc>
                  <a:txBody>
                    <a:bodyPr/>
                    <a:lstStyle/>
                    <a:p>
                      <a:r>
                        <a:rPr lang="nl-NL" dirty="0"/>
                        <a:t>2 of 3</a:t>
                      </a:r>
                    </a:p>
                  </a:txBody>
                  <a:tcPr/>
                </a:tc>
                <a:tc>
                  <a:txBody>
                    <a:bodyPr/>
                    <a:lstStyle/>
                    <a:p>
                      <a:r>
                        <a:rPr lang="nl-NL" dirty="0"/>
                        <a:t>450</a:t>
                      </a:r>
                    </a:p>
                  </a:txBody>
                  <a:tcPr/>
                </a:tc>
                <a:tc>
                  <a:txBody>
                    <a:bodyPr/>
                    <a:lstStyle/>
                    <a:p>
                      <a:r>
                        <a:rPr lang="nl-NL" dirty="0"/>
                        <a:t>1220 (elk leerjaar min. 610)</a:t>
                      </a:r>
                    </a:p>
                  </a:txBody>
                  <a:tcPr/>
                </a:tc>
                <a:extLst>
                  <a:ext uri="{0D108BD9-81ED-4DB2-BD59-A6C34878D82A}">
                    <a16:rowId xmlns:a16="http://schemas.microsoft.com/office/drawing/2014/main" val="645348115"/>
                  </a:ext>
                </a:extLst>
              </a:tr>
              <a:tr h="562405">
                <a:tc>
                  <a:txBody>
                    <a:bodyPr/>
                    <a:lstStyle/>
                    <a:p>
                      <a:r>
                        <a:rPr lang="nl-NL" dirty="0"/>
                        <a:t>3-jarige opleiding</a:t>
                      </a:r>
                    </a:p>
                  </a:txBody>
                  <a:tcPr/>
                </a:tc>
                <a:tc>
                  <a:txBody>
                    <a:bodyPr/>
                    <a:lstStyle/>
                    <a:p>
                      <a:r>
                        <a:rPr lang="nl-NL" dirty="0"/>
                        <a:t>3 of 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900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1830 (elk leerjaar min. 610)</a:t>
                      </a:r>
                    </a:p>
                  </a:txBody>
                  <a:tcPr/>
                </a:tc>
                <a:extLst>
                  <a:ext uri="{0D108BD9-81ED-4DB2-BD59-A6C34878D82A}">
                    <a16:rowId xmlns:a16="http://schemas.microsoft.com/office/drawing/2014/main" val="4064336845"/>
                  </a:ext>
                </a:extLst>
              </a:tr>
              <a:tr h="970726">
                <a:tc>
                  <a:txBody>
                    <a:bodyPr/>
                    <a:lstStyle/>
                    <a:p>
                      <a:r>
                        <a:rPr lang="nl-NL" dirty="0"/>
                        <a:t>Uitgezondere 4-jarige opleiding</a:t>
                      </a:r>
                    </a:p>
                  </a:txBody>
                  <a:tcPr/>
                </a:tc>
                <a:tc>
                  <a:txBody>
                    <a:bodyPr/>
                    <a:lstStyle/>
                    <a:p>
                      <a:r>
                        <a:rPr lang="nl-NL"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1350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2440 (elk leerjaar min. 610)</a:t>
                      </a:r>
                    </a:p>
                  </a:txBody>
                  <a:tcPr/>
                </a:tc>
                <a:extLst>
                  <a:ext uri="{0D108BD9-81ED-4DB2-BD59-A6C34878D82A}">
                    <a16:rowId xmlns:a16="http://schemas.microsoft.com/office/drawing/2014/main" val="561471840"/>
                  </a:ext>
                </a:extLst>
              </a:tr>
            </a:tbl>
          </a:graphicData>
        </a:graphic>
      </p:graphicFrame>
      <p:pic>
        <p:nvPicPr>
          <p:cNvPr id="2" name="Afbeelding 1" descr="Afbeelding met Lettertype, Graphics, tekst, schermopname&#10;&#10;Automatisch gegenereerde beschrijving">
            <a:extLst>
              <a:ext uri="{FF2B5EF4-FFF2-40B4-BE49-F238E27FC236}">
                <a16:creationId xmlns:a16="http://schemas.microsoft.com/office/drawing/2014/main" id="{89089767-1AA0-D4F9-285C-4B39D34F6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696" y="5815151"/>
            <a:ext cx="1312207" cy="957790"/>
          </a:xfrm>
          <a:prstGeom prst="rect">
            <a:avLst/>
          </a:prstGeom>
        </p:spPr>
      </p:pic>
    </p:spTree>
    <p:extLst>
      <p:ext uri="{BB962C8B-B14F-4D97-AF65-F5344CB8AC3E}">
        <p14:creationId xmlns:p14="http://schemas.microsoft.com/office/powerpoint/2010/main" val="305266224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5CA4B3-7CE5-D08D-B08F-DBC905367F94}"/>
              </a:ext>
            </a:extLst>
          </p:cNvPr>
          <p:cNvSpPr>
            <a:spLocks noGrp="1"/>
          </p:cNvSpPr>
          <p:nvPr>
            <p:ph type="title"/>
          </p:nvPr>
        </p:nvSpPr>
        <p:spPr>
          <a:xfrm>
            <a:off x="476693" y="0"/>
            <a:ext cx="10515600" cy="1325563"/>
          </a:xfrm>
        </p:spPr>
        <p:txBody>
          <a:bodyPr/>
          <a:lstStyle/>
          <a:p>
            <a:r>
              <a:rPr lang="nl-NL" b="1" dirty="0"/>
              <a:t>Erkenning als leerbedrijf </a:t>
            </a:r>
          </a:p>
        </p:txBody>
      </p:sp>
      <p:sp>
        <p:nvSpPr>
          <p:cNvPr id="3" name="Tijdelijke aanduiding voor inhoud 2">
            <a:extLst>
              <a:ext uri="{FF2B5EF4-FFF2-40B4-BE49-F238E27FC236}">
                <a16:creationId xmlns:a16="http://schemas.microsoft.com/office/drawing/2014/main" id="{47A955DA-A8F4-D3CA-F7F9-480901B4CDA5}"/>
              </a:ext>
            </a:extLst>
          </p:cNvPr>
          <p:cNvSpPr>
            <a:spLocks noGrp="1"/>
          </p:cNvSpPr>
          <p:nvPr>
            <p:ph idx="1"/>
          </p:nvPr>
        </p:nvSpPr>
        <p:spPr>
          <a:xfrm>
            <a:off x="476693" y="1253331"/>
            <a:ext cx="11431772" cy="4351338"/>
          </a:xfrm>
        </p:spPr>
        <p:txBody>
          <a:bodyPr>
            <a:normAutofit/>
          </a:bodyPr>
          <a:lstStyle/>
          <a:p>
            <a:pPr fontAlgn="ctr">
              <a:lnSpc>
                <a:spcPct val="80000"/>
              </a:lnSpc>
              <a:spcAft>
                <a:spcPts val="0"/>
              </a:spcAft>
              <a:buFont typeface="Arial" panose="020B0604020202020204" pitchFamily="34" charset="0"/>
              <a:buChar char="•"/>
            </a:pPr>
            <a:r>
              <a:rPr lang="nl-NL" sz="2000" dirty="0"/>
              <a:t>Erkenning door SBB verplicht, SBB = Samenwerkingsorganisatie Beroepsonderwijs Bedrijfsleven</a:t>
            </a:r>
          </a:p>
          <a:p>
            <a:pPr fontAlgn="ctr">
              <a:lnSpc>
                <a:spcPct val="80000"/>
              </a:lnSpc>
            </a:pPr>
            <a:endParaRPr lang="nl-NL" sz="1100" dirty="0"/>
          </a:p>
          <a:p>
            <a:pPr fontAlgn="ctr">
              <a:lnSpc>
                <a:spcPct val="80000"/>
              </a:lnSpc>
            </a:pPr>
            <a:r>
              <a:rPr lang="nl-NL" sz="2000" dirty="0"/>
              <a:t>SBB als landelijk orgaan verantwoordelijk voor werving, erkenning en registratie leerbedrijven</a:t>
            </a:r>
          </a:p>
          <a:p>
            <a:pPr fontAlgn="ctr">
              <a:lnSpc>
                <a:spcPct val="80000"/>
              </a:lnSpc>
            </a:pPr>
            <a:endParaRPr lang="nl-NL" sz="1050" dirty="0"/>
          </a:p>
          <a:p>
            <a:pPr fontAlgn="ctr">
              <a:lnSpc>
                <a:spcPct val="80000"/>
              </a:lnSpc>
            </a:pPr>
            <a:r>
              <a:rPr lang="nl-NL" sz="2000" dirty="0"/>
              <a:t>SBB geeft certificaten af wanneer het leerbedrijf</a:t>
            </a:r>
          </a:p>
          <a:p>
            <a:pPr lvl="1" fontAlgn="ctr">
              <a:lnSpc>
                <a:spcPct val="80000"/>
              </a:lnSpc>
            </a:pPr>
            <a:r>
              <a:rPr lang="nl-NL" sz="2000" dirty="0"/>
              <a:t>een goede en veilige leerplaats aanbiedt; </a:t>
            </a:r>
          </a:p>
          <a:p>
            <a:pPr lvl="1" fontAlgn="ctr">
              <a:lnSpc>
                <a:spcPct val="80000"/>
              </a:lnSpc>
            </a:pPr>
            <a:r>
              <a:rPr lang="nl-NL" sz="2000" dirty="0"/>
              <a:t>begeleiding biedt (praktijkopleider) en </a:t>
            </a:r>
          </a:p>
          <a:p>
            <a:pPr lvl="1" fontAlgn="ctr">
              <a:lnSpc>
                <a:spcPct val="80000"/>
              </a:lnSpc>
            </a:pPr>
            <a:r>
              <a:rPr lang="nl-NL" sz="2000" dirty="0"/>
              <a:t>een samenwerkingsovereenkomst heeft met school.</a:t>
            </a:r>
          </a:p>
          <a:p>
            <a:endParaRPr lang="nl-NL" sz="2000" dirty="0"/>
          </a:p>
        </p:txBody>
      </p:sp>
      <p:pic>
        <p:nvPicPr>
          <p:cNvPr id="11" name="Afbeelding 10">
            <a:extLst>
              <a:ext uri="{FF2B5EF4-FFF2-40B4-BE49-F238E27FC236}">
                <a16:creationId xmlns:a16="http://schemas.microsoft.com/office/drawing/2014/main" id="{05FB6866-6E83-626E-A07A-A03BFDBF52BF}"/>
              </a:ext>
            </a:extLst>
          </p:cNvPr>
          <p:cNvPicPr>
            <a:picLocks noChangeAspect="1"/>
          </p:cNvPicPr>
          <p:nvPr/>
        </p:nvPicPr>
        <p:blipFill>
          <a:blip r:embed="rId5"/>
          <a:stretch>
            <a:fillRect/>
          </a:stretch>
        </p:blipFill>
        <p:spPr>
          <a:xfrm>
            <a:off x="3976576" y="3982860"/>
            <a:ext cx="8215423" cy="2875139"/>
          </a:xfrm>
          <a:prstGeom prst="rect">
            <a:avLst/>
          </a:prstGeom>
        </p:spPr>
      </p:pic>
      <p:pic>
        <p:nvPicPr>
          <p:cNvPr id="12" name="Afbeelding 11" descr="Afbeelding met Lettertype, Graphics, tekst, schermopname&#10;&#10;Automatisch gegenereerde beschrijving">
            <a:extLst>
              <a:ext uri="{FF2B5EF4-FFF2-40B4-BE49-F238E27FC236}">
                <a16:creationId xmlns:a16="http://schemas.microsoft.com/office/drawing/2014/main" id="{47FBC39E-FDEB-9008-9659-0B467AC58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564" y="5683167"/>
            <a:ext cx="1201687" cy="877121"/>
          </a:xfrm>
          <a:prstGeom prst="rect">
            <a:avLst/>
          </a:prstGeom>
        </p:spPr>
      </p:pic>
    </p:spTree>
    <p:extLst>
      <p:ext uri="{BB962C8B-B14F-4D97-AF65-F5344CB8AC3E}">
        <p14:creationId xmlns:p14="http://schemas.microsoft.com/office/powerpoint/2010/main" val="210531595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D400CD-7DBA-BF32-9A69-8AC46CE63949}"/>
              </a:ext>
            </a:extLst>
          </p:cNvPr>
          <p:cNvSpPr>
            <a:spLocks noGrp="1"/>
          </p:cNvSpPr>
          <p:nvPr>
            <p:ph type="title"/>
          </p:nvPr>
        </p:nvSpPr>
        <p:spPr>
          <a:xfrm>
            <a:off x="838200" y="169182"/>
            <a:ext cx="6868886" cy="1325563"/>
          </a:xfrm>
        </p:spPr>
        <p:txBody>
          <a:bodyPr/>
          <a:lstStyle/>
          <a:p>
            <a:pPr algn="ctr"/>
            <a:r>
              <a:rPr lang="nl-NL" b="1" dirty="0">
                <a:solidFill>
                  <a:schemeClr val="bg1"/>
                </a:solidFill>
                <a:latin typeface="Arial" panose="020B0604020202020204" pitchFamily="34" charset="0"/>
                <a:cs typeface="Arial" panose="020B0604020202020204" pitchFamily="34" charset="0"/>
              </a:rPr>
              <a:t>Interesse?</a:t>
            </a:r>
          </a:p>
        </p:txBody>
      </p:sp>
      <p:graphicFrame>
        <p:nvGraphicFramePr>
          <p:cNvPr id="3" name="Tijdelijke aanduiding voor inhoud 2">
            <a:extLst>
              <a:ext uri="{FF2B5EF4-FFF2-40B4-BE49-F238E27FC236}">
                <a16:creationId xmlns:a16="http://schemas.microsoft.com/office/drawing/2014/main" id="{405650D8-16E2-905A-4797-1BAA28576B8E}"/>
              </a:ext>
            </a:extLst>
          </p:cNvPr>
          <p:cNvGraphicFramePr>
            <a:graphicFrameLocks noGrp="1"/>
          </p:cNvGraphicFramePr>
          <p:nvPr>
            <p:ph idx="1"/>
          </p:nvPr>
        </p:nvGraphicFramePr>
        <p:xfrm>
          <a:off x="518463" y="1570445"/>
          <a:ext cx="7508360" cy="4793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6037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9A1C001-F905-CB68-96D5-A62D2F478C99}"/>
              </a:ext>
            </a:extLst>
          </p:cNvPr>
          <p:cNvSpPr/>
          <p:nvPr/>
        </p:nvSpPr>
        <p:spPr>
          <a:xfrm>
            <a:off x="-1" y="156872"/>
            <a:ext cx="10555281"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bg1"/>
                </a:solidFill>
                <a:latin typeface="Noto Sans" panose="020B0502040504020204" pitchFamily="34" charset="0"/>
                <a:ea typeface="Noto Sans" panose="020B0502040504020204" pitchFamily="34" charset="0"/>
                <a:cs typeface="Noto Sans" panose="020B0502040504020204" pitchFamily="34" charset="0"/>
              </a:rPr>
              <a:t>PRAKTIJKERVARINGEN BINNEN HET VOORGEZET ONDERWIJS</a:t>
            </a:r>
          </a:p>
        </p:txBody>
      </p:sp>
      <p:pic>
        <p:nvPicPr>
          <p:cNvPr id="2050" name="Picture 2" descr="Dave Arts - Metameer | LinkedIn">
            <a:extLst>
              <a:ext uri="{FF2B5EF4-FFF2-40B4-BE49-F238E27FC236}">
                <a16:creationId xmlns:a16="http://schemas.microsoft.com/office/drawing/2014/main" id="{7A25137C-68E8-F838-AA2D-EA65B49CF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4266" y="2145577"/>
            <a:ext cx="3329292" cy="3329292"/>
          </a:xfrm>
          <a:prstGeom prst="ellipse">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83FBF0EA-77F3-0031-C26F-7F959944E6A8}"/>
              </a:ext>
            </a:extLst>
          </p:cNvPr>
          <p:cNvSpPr txBox="1"/>
          <p:nvPr/>
        </p:nvSpPr>
        <p:spPr>
          <a:xfrm>
            <a:off x="5254941" y="2786165"/>
            <a:ext cx="5118847" cy="523220"/>
          </a:xfrm>
          <a:prstGeom prst="rect">
            <a:avLst/>
          </a:prstGeom>
          <a:noFill/>
        </p:spPr>
        <p:txBody>
          <a:bodyPr wrap="square" rtlCol="0">
            <a:spAutoFit/>
          </a:bodyPr>
          <a:lstStyle/>
          <a:p>
            <a:r>
              <a:rPr lang="nl-NL" sz="28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Dave Arts</a:t>
            </a:r>
          </a:p>
        </p:txBody>
      </p:sp>
      <p:pic>
        <p:nvPicPr>
          <p:cNvPr id="10" name="Afbeelding 9">
            <a:extLst>
              <a:ext uri="{FF2B5EF4-FFF2-40B4-BE49-F238E27FC236}">
                <a16:creationId xmlns:a16="http://schemas.microsoft.com/office/drawing/2014/main" id="{B71E7A6B-EC04-8A33-5C29-EB5913E9C0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4049" y="3810223"/>
            <a:ext cx="3031686" cy="2326853"/>
          </a:xfrm>
          <a:prstGeom prst="rect">
            <a:avLst/>
          </a:prstGeom>
        </p:spPr>
      </p:pic>
    </p:spTree>
    <p:extLst>
      <p:ext uri="{BB962C8B-B14F-4D97-AF65-F5344CB8AC3E}">
        <p14:creationId xmlns:p14="http://schemas.microsoft.com/office/powerpoint/2010/main" val="271365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891481" y="189470"/>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Afbeelding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8789" y="850344"/>
            <a:ext cx="5632183" cy="4322764"/>
          </a:xfrm>
          <a:prstGeom prst="rect">
            <a:avLst/>
          </a:prstGeom>
        </p:spPr>
      </p:pic>
      <p:sp>
        <p:nvSpPr>
          <p:cNvPr id="2" name="Rechthoek 1"/>
          <p:cNvSpPr/>
          <p:nvPr/>
        </p:nvSpPr>
        <p:spPr>
          <a:xfrm>
            <a:off x="2529901" y="335241"/>
            <a:ext cx="993795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5" name="Rechthoek 4"/>
          <p:cNvSpPr/>
          <p:nvPr/>
        </p:nvSpPr>
        <p:spPr>
          <a:xfrm>
            <a:off x="2204229" y="6230371"/>
            <a:ext cx="11227443"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E97132"/>
                </a:solidFill>
                <a:effectLst/>
                <a:uLnTx/>
                <a:uFillTx/>
                <a:latin typeface="Arial" panose="020B0604020202020204" pitchFamily="34" charset="0"/>
                <a:ea typeface="Aptos" panose="020B0004020202020204" pitchFamily="34" charset="0"/>
                <a:cs typeface="Arial" panose="020B0604020202020204" pitchFamily="34" charset="0"/>
              </a:rPr>
              <a:t>Van samenwerking naar kansrijk opleiden in techniek</a:t>
            </a:r>
            <a:endParaRPr kumimoji="0" lang="nl-NL" sz="2800" b="0" i="0" u="none" strike="noStrike" kern="1200" cap="none" spc="0" normalizeH="0" baseline="0" noProof="0" dirty="0">
              <a:ln>
                <a:noFill/>
              </a:ln>
              <a:solidFill>
                <a:srgbClr val="E97132"/>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282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529901" y="335241"/>
            <a:ext cx="9937951" cy="86485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Door de jaren heen: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LTS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VMBO (BASIS-KADER / THEORETISCH GEMENGD)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srgbClr val="E97132"/>
                </a:solidFill>
                <a:effectLst/>
                <a:uLnTx/>
                <a:uFillTx/>
                <a:latin typeface="Aptos" panose="02110004020202020204"/>
                <a:ea typeface="+mn-ea"/>
                <a:cs typeface="+mn-cs"/>
              </a:rPr>
              <a:t>	(</a:t>
            </a:r>
            <a:r>
              <a:rPr kumimoji="0" lang="nl-NL" sz="1800" b="1" i="1" u="none" strike="noStrike" kern="1200" cap="none" spc="0" normalizeH="0" baseline="0" noProof="0" dirty="0" err="1">
                <a:ln>
                  <a:noFill/>
                </a:ln>
                <a:solidFill>
                  <a:srgbClr val="E97132"/>
                </a:solidFill>
                <a:effectLst/>
                <a:uLnTx/>
                <a:uFillTx/>
                <a:latin typeface="Aptos" panose="02110004020202020204"/>
                <a:ea typeface="+mn-ea"/>
                <a:cs typeface="+mn-cs"/>
              </a:rPr>
              <a:t>L.v.C</a:t>
            </a:r>
            <a:r>
              <a:rPr kumimoji="0" lang="nl-NL" sz="1800" b="1" i="1" u="none" strike="noStrike" kern="1200" cap="none" spc="0" normalizeH="0" baseline="0" noProof="0" dirty="0">
                <a:ln>
                  <a:noFill/>
                </a:ln>
                <a:solidFill>
                  <a:srgbClr val="E97132"/>
                </a:solidFill>
                <a:effectLst/>
                <a:uLnTx/>
                <a:uFillTx/>
                <a:latin typeface="Aptos" panose="02110004020202020204"/>
                <a:ea typeface="+mn-ea"/>
                <a:cs typeface="+mn-cs"/>
              </a:rPr>
              <a:t>&amp; Maasduinen: PIE-Z&amp;W en D&amp;P)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PIE: Stevensbeek &amp; Gennep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BREDE PROGRAMMA’S: verleiden en verdiepen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FOCUS OP LOOPBAANONTWIKKELING EN BEGELEIDING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284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1173811-B6F0-DBF6-6D06-99A7BADF9206}"/>
              </a:ext>
            </a:extLst>
          </p:cNvPr>
          <p:cNvSpPr txBox="1"/>
          <p:nvPr/>
        </p:nvSpPr>
        <p:spPr>
          <a:xfrm>
            <a:off x="2551529" y="3310850"/>
            <a:ext cx="5118847" cy="523220"/>
          </a:xfrm>
          <a:prstGeom prst="rect">
            <a:avLst/>
          </a:prstGeom>
          <a:noFill/>
        </p:spPr>
        <p:txBody>
          <a:bodyPr wrap="square" rtlCol="0">
            <a:spAutoFit/>
          </a:bodyPr>
          <a:lstStyle/>
          <a:p>
            <a:r>
              <a:rPr lang="nl-NL" sz="28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Arbeidsmarkt informatie</a:t>
            </a:r>
          </a:p>
        </p:txBody>
      </p:sp>
    </p:spTree>
    <p:extLst>
      <p:ext uri="{BB962C8B-B14F-4D97-AF65-F5344CB8AC3E}">
        <p14:creationId xmlns:p14="http://schemas.microsoft.com/office/powerpoint/2010/main" val="379771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407259" y="427185"/>
            <a:ext cx="8271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ED7D31"/>
                </a:solidFill>
                <a:effectLst/>
                <a:uLnTx/>
                <a:uFillTx/>
                <a:latin typeface="Calibri" panose="020F0502020204030204"/>
                <a:ea typeface="+mn-ea"/>
                <a:cs typeface="+mn-cs"/>
              </a:rPr>
              <a:t>Perspectiefgericht onderwijs</a:t>
            </a:r>
            <a:br>
              <a:rPr kumimoji="0" lang="nl-NL" sz="2400" b="1" i="0" u="none" strike="noStrike" kern="1200" cap="none" spc="0" normalizeH="0" baseline="0" noProof="0" dirty="0">
                <a:ln>
                  <a:noFill/>
                </a:ln>
                <a:solidFill>
                  <a:srgbClr val="ED7D31"/>
                </a:solidFill>
                <a:effectLst/>
                <a:uLnTx/>
                <a:uFillTx/>
                <a:latin typeface="Calibri" panose="020F0502020204030204"/>
                <a:ea typeface="+mn-ea"/>
                <a:cs typeface="+mn-cs"/>
              </a:rPr>
            </a:br>
            <a:r>
              <a:rPr kumimoji="0" lang="nl-NL" sz="2400" b="1" i="0" u="none" strike="noStrike" kern="1200" cap="none" spc="0" normalizeH="0" baseline="0" noProof="0" dirty="0">
                <a:ln>
                  <a:noFill/>
                </a:ln>
                <a:solidFill>
                  <a:srgbClr val="ED7D31"/>
                </a:solidFill>
                <a:effectLst/>
                <a:uLnTx/>
                <a:uFillTx/>
                <a:latin typeface="Calibri" panose="020F0502020204030204"/>
                <a:ea typeface="+mn-ea"/>
                <a:cs typeface="+mn-cs"/>
              </a:rPr>
              <a:t>Hoe verbinden we de leerlingen aan…?</a:t>
            </a:r>
            <a:endParaRPr kumimoji="0" lang="nl-NL" sz="2400" b="1"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Rechthoek 1"/>
          <p:cNvSpPr/>
          <p:nvPr/>
        </p:nvSpPr>
        <p:spPr>
          <a:xfrm>
            <a:off x="3756818" y="2611107"/>
            <a:ext cx="669512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1" name="Afbeelding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3838" y="4806735"/>
            <a:ext cx="2048719" cy="1572415"/>
          </a:xfrm>
          <a:prstGeom prst="rect">
            <a:avLst/>
          </a:prstGeom>
        </p:spPr>
      </p:pic>
      <p:sp>
        <p:nvSpPr>
          <p:cNvPr id="7" name="Tekstvak 6">
            <a:extLst>
              <a:ext uri="{FF2B5EF4-FFF2-40B4-BE49-F238E27FC236}">
                <a16:creationId xmlns:a16="http://schemas.microsoft.com/office/drawing/2014/main" id="{5A748ACF-74BD-D3C4-2154-7192E1EEE626}"/>
              </a:ext>
            </a:extLst>
          </p:cNvPr>
          <p:cNvSpPr txBox="1"/>
          <p:nvPr/>
        </p:nvSpPr>
        <p:spPr>
          <a:xfrm rot="10800000" flipV="1">
            <a:off x="2891479" y="5500897"/>
            <a:ext cx="68021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Tijdelijke aanduiding voor inhoud 3" descr="Afbeelding met tekst, schermopname, cirkel&#10;&#10;Automatisch gegenereerde beschrijving">
            <a:extLst>
              <a:ext uri="{FF2B5EF4-FFF2-40B4-BE49-F238E27FC236}">
                <a16:creationId xmlns:a16="http://schemas.microsoft.com/office/drawing/2014/main" id="{5C7D94F7-65DE-EE84-832D-6E5D0E3E74D5}"/>
              </a:ext>
            </a:extLst>
          </p:cNvPr>
          <p:cNvPicPr>
            <a:picLocks noChangeAspect="1"/>
          </p:cNvPicPr>
          <p:nvPr/>
        </p:nvPicPr>
        <p:blipFill>
          <a:blip r:embed="rId10"/>
          <a:stretch>
            <a:fillRect/>
          </a:stretch>
        </p:blipFill>
        <p:spPr>
          <a:xfrm>
            <a:off x="2797192" y="1502924"/>
            <a:ext cx="6597615" cy="4778298"/>
          </a:xfrm>
          <a:prstGeom prst="rect">
            <a:avLst/>
          </a:prstGeom>
        </p:spPr>
      </p:pic>
    </p:spTree>
    <p:extLst>
      <p:ext uri="{BB962C8B-B14F-4D97-AF65-F5344CB8AC3E}">
        <p14:creationId xmlns:p14="http://schemas.microsoft.com/office/powerpoint/2010/main" val="2268164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529901" y="335241"/>
            <a:ext cx="9937951" cy="80010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nl-NL" sz="4400" b="1" i="1" u="none" strike="noStrike" kern="1200" cap="none" spc="0" normalizeH="0" baseline="0" noProof="0" dirty="0" err="1">
                <a:ln>
                  <a:noFill/>
                </a:ln>
                <a:solidFill>
                  <a:srgbClr val="E97132"/>
                </a:solidFill>
                <a:effectLst/>
                <a:uLnTx/>
                <a:uFillTx/>
                <a:latin typeface="Aptos" panose="02110004020202020204"/>
                <a:ea typeface="+mn-ea"/>
                <a:cs typeface="+mn-cs"/>
              </a:rPr>
              <a:t>Prakijkervaringen</a:t>
            </a: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 in het VMBO: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Jaar 1: LOBP</a:t>
            </a: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rPr>
              <a:t>  bedrijfsbezoek: beeldvorming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rPr>
              <a:t>Jaar 2: On Stage beroepenfeest &amp; 2 dagdelen     doe-dagen: beeldvorming en eerste   kennismaking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1193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057401" y="335241"/>
            <a:ext cx="9939527" cy="9145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STAGES IN HET VMBO: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Jaar 3: </a:t>
            </a:r>
            <a:r>
              <a:rPr kumimoji="0" lang="nl-NL" sz="3200" b="1" i="1" u="none" strike="noStrike" kern="1200" cap="none" spc="0" normalizeH="0" baseline="0" noProof="0" dirty="0" err="1">
                <a:ln>
                  <a:noFill/>
                </a:ln>
                <a:solidFill>
                  <a:srgbClr val="E97132"/>
                </a:solidFill>
                <a:effectLst/>
                <a:uLnTx/>
                <a:uFillTx/>
                <a:latin typeface="Aptos" panose="02110004020202020204"/>
                <a:ea typeface="+mn-ea"/>
                <a:cs typeface="+mn-cs"/>
              </a:rPr>
              <a:t>beroepsoriënterende</a:t>
            </a: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 stage (1 week per schooljaar)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 stage heeft een </a:t>
            </a:r>
            <a:r>
              <a:rPr kumimoji="0" lang="nl-NL"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beroepsoriënterend</a:t>
            </a: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karakter. Door de stage krijgt de leerling beter zicht op de beroepspraktijk en de eigenschappen en vaardigheden die voor de betreffende beroepsrichting gevraagd worden.  De stagiair kan ervaren of hij / zij over de juiste eigenschappen en talenten beschikt die voor de betreffende beroepsrichting nodig zijn. Hierdoor zullen leerlingen een betere en bewustere keuze maken voor een vervolgopleiding en een toekomstig beroep.</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Jaar 4: </a:t>
            </a:r>
            <a:r>
              <a:rPr kumimoji="0" lang="nl-NL" sz="3200" b="1" i="1" u="none" strike="noStrike" kern="1200" cap="none" spc="0" normalizeH="0" baseline="0" noProof="0" dirty="0" err="1">
                <a:ln>
                  <a:noFill/>
                </a:ln>
                <a:solidFill>
                  <a:srgbClr val="E97132"/>
                </a:solidFill>
                <a:effectLst/>
                <a:uLnTx/>
                <a:uFillTx/>
                <a:latin typeface="Aptos" panose="02110004020202020204"/>
                <a:ea typeface="+mn-ea"/>
                <a:cs typeface="+mn-cs"/>
              </a:rPr>
              <a:t>beroepsoriënterende</a:t>
            </a: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rPr>
              <a:t> stage (1-2 weken per schooljaar)</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3106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hthoek 1"/>
          <p:cNvSpPr/>
          <p:nvPr/>
        </p:nvSpPr>
        <p:spPr>
          <a:xfrm>
            <a:off x="2529901" y="335241"/>
            <a:ext cx="9937951" cy="32624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NL" sz="4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D7D3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NL" sz="13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94DF3DC3-8BD1-72DE-7709-E67360CF119D}"/>
              </a:ext>
            </a:extLst>
          </p:cNvPr>
          <p:cNvPicPr>
            <a:picLocks noChangeAspect="1"/>
          </p:cNvPicPr>
          <p:nvPr/>
        </p:nvPicPr>
        <p:blipFill>
          <a:blip r:embed="rId9"/>
          <a:stretch>
            <a:fillRect/>
          </a:stretch>
        </p:blipFill>
        <p:spPr>
          <a:xfrm>
            <a:off x="4671893" y="-88327"/>
            <a:ext cx="4990206" cy="7034653"/>
          </a:xfrm>
          <a:prstGeom prst="rect">
            <a:avLst/>
          </a:prstGeom>
        </p:spPr>
      </p:pic>
    </p:spTree>
    <p:extLst>
      <p:ext uri="{BB962C8B-B14F-4D97-AF65-F5344CB8AC3E}">
        <p14:creationId xmlns:p14="http://schemas.microsoft.com/office/powerpoint/2010/main" val="1722111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49848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Praktijkgericht Programma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Vmbo Theoretisch-Gemengd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dirty="0">
              <a:ln>
                <a:noFill/>
              </a:ln>
              <a:solidFill>
                <a:srgbClr val="000001"/>
              </a:solidFill>
              <a:effectLst/>
              <a:uLnTx/>
              <a:uFillTx/>
              <a:latin typeface="R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Afbeelding 5">
            <a:extLst>
              <a:ext uri="{FF2B5EF4-FFF2-40B4-BE49-F238E27FC236}">
                <a16:creationId xmlns:a16="http://schemas.microsoft.com/office/drawing/2014/main" id="{0111D873-3F51-2249-E540-556D41464993}"/>
              </a:ext>
            </a:extLst>
          </p:cNvPr>
          <p:cNvPicPr>
            <a:picLocks noChangeAspect="1"/>
          </p:cNvPicPr>
          <p:nvPr/>
        </p:nvPicPr>
        <p:blipFill>
          <a:blip r:embed="rId9"/>
          <a:stretch>
            <a:fillRect/>
          </a:stretch>
        </p:blipFill>
        <p:spPr>
          <a:xfrm>
            <a:off x="3038318" y="1838243"/>
            <a:ext cx="8189596" cy="4260632"/>
          </a:xfrm>
          <a:prstGeom prst="rect">
            <a:avLst/>
          </a:prstGeom>
        </p:spPr>
      </p:pic>
    </p:spTree>
    <p:extLst>
      <p:ext uri="{BB962C8B-B14F-4D97-AF65-F5344CB8AC3E}">
        <p14:creationId xmlns:p14="http://schemas.microsoft.com/office/powerpoint/2010/main" val="1761752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547726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Praktijkgericht Programma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rPr>
              <a:t>Vmbo Theoretisch-Gemengd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0" u="none" strike="noStrike" kern="1200" cap="none" spc="0" normalizeH="0" baseline="0" noProof="0" dirty="0">
              <a:ln>
                <a:noFill/>
              </a:ln>
              <a:solidFill>
                <a:srgbClr val="000001"/>
              </a:solidFill>
              <a:effectLst/>
              <a:uLnTx/>
              <a:uFillTx/>
              <a:latin typeface="R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hlinkClick r:id="rId9"/>
              </a:rPr>
              <a:t>https://www.slo.nl/publish/pages/21694/pie-examenprogramma.pdf</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719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30150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rPr>
              <a:t>LOB, onderwijs en bedrijfsleven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Afbeelding 5">
            <a:extLst>
              <a:ext uri="{FF2B5EF4-FFF2-40B4-BE49-F238E27FC236}">
                <a16:creationId xmlns:a16="http://schemas.microsoft.com/office/drawing/2014/main" id="{2CAC9E25-8A1D-D612-A358-944F56F0904C}"/>
              </a:ext>
            </a:extLst>
          </p:cNvPr>
          <p:cNvPicPr>
            <a:picLocks noChangeAspect="1"/>
          </p:cNvPicPr>
          <p:nvPr/>
        </p:nvPicPr>
        <p:blipFill>
          <a:blip r:embed="rId9"/>
          <a:stretch>
            <a:fillRect/>
          </a:stretch>
        </p:blipFill>
        <p:spPr>
          <a:xfrm>
            <a:off x="2530291" y="1285765"/>
            <a:ext cx="8943231" cy="5375494"/>
          </a:xfrm>
          <a:prstGeom prst="rect">
            <a:avLst/>
          </a:prstGeom>
        </p:spPr>
      </p:pic>
    </p:spTree>
    <p:extLst>
      <p:ext uri="{BB962C8B-B14F-4D97-AF65-F5344CB8AC3E}">
        <p14:creationId xmlns:p14="http://schemas.microsoft.com/office/powerpoint/2010/main" val="2130815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35074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rPr>
              <a:t>LOB, onderwijs en bedrijfsleven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Afbeelding 6">
            <a:extLst>
              <a:ext uri="{FF2B5EF4-FFF2-40B4-BE49-F238E27FC236}">
                <a16:creationId xmlns:a16="http://schemas.microsoft.com/office/drawing/2014/main" id="{98BEF9C2-8ADF-D63B-91F7-0C11A56AD2BA}"/>
              </a:ext>
            </a:extLst>
          </p:cNvPr>
          <p:cNvPicPr>
            <a:picLocks noChangeAspect="1"/>
          </p:cNvPicPr>
          <p:nvPr/>
        </p:nvPicPr>
        <p:blipFill>
          <a:blip r:embed="rId9"/>
          <a:stretch>
            <a:fillRect/>
          </a:stretch>
        </p:blipFill>
        <p:spPr>
          <a:xfrm>
            <a:off x="2504890" y="1628682"/>
            <a:ext cx="9179030" cy="4601689"/>
          </a:xfrm>
          <a:prstGeom prst="rect">
            <a:avLst/>
          </a:prstGeom>
        </p:spPr>
      </p:pic>
    </p:spTree>
    <p:extLst>
      <p:ext uri="{BB962C8B-B14F-4D97-AF65-F5344CB8AC3E}">
        <p14:creationId xmlns:p14="http://schemas.microsoft.com/office/powerpoint/2010/main" val="3946047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21532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rPr>
              <a:t>Tips voor bedrijven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1" name="Afbeelding 10">
            <a:extLst>
              <a:ext uri="{FF2B5EF4-FFF2-40B4-BE49-F238E27FC236}">
                <a16:creationId xmlns:a16="http://schemas.microsoft.com/office/drawing/2014/main" id="{3E15A179-B45A-1BCA-23BE-8C954595353B}"/>
              </a:ext>
            </a:extLst>
          </p:cNvPr>
          <p:cNvPicPr>
            <a:picLocks noChangeAspect="1"/>
          </p:cNvPicPr>
          <p:nvPr/>
        </p:nvPicPr>
        <p:blipFill>
          <a:blip r:embed="rId9"/>
          <a:stretch>
            <a:fillRect/>
          </a:stretch>
        </p:blipFill>
        <p:spPr>
          <a:xfrm>
            <a:off x="4483073" y="1123950"/>
            <a:ext cx="4657103" cy="5634227"/>
          </a:xfrm>
          <a:prstGeom prst="rect">
            <a:avLst/>
          </a:prstGeom>
        </p:spPr>
      </p:pic>
    </p:spTree>
    <p:extLst>
      <p:ext uri="{BB962C8B-B14F-4D97-AF65-F5344CB8AC3E}">
        <p14:creationId xmlns:p14="http://schemas.microsoft.com/office/powerpoint/2010/main" val="961405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21532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sym typeface="Wingdings" panose="05000000000000000000" pitchFamily="2" charset="2"/>
              </a:rPr>
              <a:t>Tips voor bedrijven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Afbeelding 5">
            <a:extLst>
              <a:ext uri="{FF2B5EF4-FFF2-40B4-BE49-F238E27FC236}">
                <a16:creationId xmlns:a16="http://schemas.microsoft.com/office/drawing/2014/main" id="{B06505E5-C5A4-7861-17A2-323EAB193F3A}"/>
              </a:ext>
            </a:extLst>
          </p:cNvPr>
          <p:cNvPicPr>
            <a:picLocks noChangeAspect="1"/>
          </p:cNvPicPr>
          <p:nvPr/>
        </p:nvPicPr>
        <p:blipFill>
          <a:blip r:embed="rId9"/>
          <a:stretch>
            <a:fillRect/>
          </a:stretch>
        </p:blipFill>
        <p:spPr>
          <a:xfrm>
            <a:off x="4194481" y="1123950"/>
            <a:ext cx="5234287" cy="5196220"/>
          </a:xfrm>
          <a:prstGeom prst="rect">
            <a:avLst/>
          </a:prstGeom>
        </p:spPr>
      </p:pic>
    </p:spTree>
    <p:extLst>
      <p:ext uri="{BB962C8B-B14F-4D97-AF65-F5344CB8AC3E}">
        <p14:creationId xmlns:p14="http://schemas.microsoft.com/office/powerpoint/2010/main" val="205224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9A1C001-F905-CB68-96D5-A62D2F478C99}"/>
              </a:ext>
            </a:extLst>
          </p:cNvPr>
          <p:cNvSpPr/>
          <p:nvPr/>
        </p:nvSpPr>
        <p:spPr>
          <a:xfrm>
            <a:off x="0" y="156872"/>
            <a:ext cx="5136780"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latin typeface="Noto Sans" panose="020B0502040504020204" pitchFamily="34" charset="0"/>
                <a:ea typeface="Noto Sans" panose="020B0502040504020204" pitchFamily="34" charset="0"/>
                <a:cs typeface="Noto Sans" panose="020B0502040504020204" pitchFamily="34" charset="0"/>
              </a:rPr>
              <a:t>ARBEIDSMARKT INFORMATIE</a:t>
            </a:r>
          </a:p>
        </p:txBody>
      </p:sp>
      <p:pic>
        <p:nvPicPr>
          <p:cNvPr id="10" name="Afbeelding 9">
            <a:extLst>
              <a:ext uri="{FF2B5EF4-FFF2-40B4-BE49-F238E27FC236}">
                <a16:creationId xmlns:a16="http://schemas.microsoft.com/office/drawing/2014/main" id="{A6C2F15F-2EF6-73D0-B0F4-8C535F9C654D}"/>
              </a:ext>
            </a:extLst>
          </p:cNvPr>
          <p:cNvPicPr>
            <a:picLocks noChangeAspect="1"/>
          </p:cNvPicPr>
          <p:nvPr/>
        </p:nvPicPr>
        <p:blipFill>
          <a:blip r:embed="rId5"/>
          <a:stretch>
            <a:fillRect/>
          </a:stretch>
        </p:blipFill>
        <p:spPr>
          <a:xfrm>
            <a:off x="0" y="1225685"/>
            <a:ext cx="9892171" cy="5310534"/>
          </a:xfrm>
          <a:prstGeom prst="rect">
            <a:avLst/>
          </a:prstGeom>
        </p:spPr>
      </p:pic>
    </p:spTree>
    <p:extLst>
      <p:ext uri="{BB962C8B-B14F-4D97-AF65-F5344CB8AC3E}">
        <p14:creationId xmlns:p14="http://schemas.microsoft.com/office/powerpoint/2010/main" val="3529711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2194067" y="335241"/>
            <a:ext cx="9866869" cy="6498959"/>
          </a:xfrm>
          <a:prstGeom prst="rect">
            <a:avLst/>
          </a:prstGeom>
        </p:spPr>
        <p:txBody>
          <a:bodyPr wrap="square">
            <a:spAutoFit/>
          </a:bodyPr>
          <a:lstStyle/>
          <a:p>
            <a:pPr marL="0" marR="0" lvl="0" indent="0" algn="l" defTabSz="914400" rtl="0" eaLnBrk="1" fontAlgn="auto" latinLnBrk="0" hangingPunct="1">
              <a:lnSpc>
                <a:spcPct val="115000"/>
              </a:lnSpc>
              <a:spcBef>
                <a:spcPts val="1800"/>
              </a:spcBef>
              <a:spcAft>
                <a:spcPts val="400"/>
              </a:spcAft>
              <a:buClrTx/>
              <a:buSzTx/>
              <a:buFontTx/>
              <a:buNone/>
              <a:tabLst/>
              <a:defRPr/>
            </a:pPr>
            <a:r>
              <a:rPr kumimoji="0" lang="nl-NL" sz="1800" b="1" i="0" u="none" strike="noStrike" kern="0" cap="none" spc="0" normalizeH="0" baseline="0" noProof="0" dirty="0">
                <a:ln>
                  <a:noFill/>
                </a:ln>
                <a:solidFill>
                  <a:srgbClr val="E97132"/>
                </a:solidFill>
                <a:effectLst/>
                <a:uLnTx/>
                <a:uFillTx/>
                <a:latin typeface="Arial" panose="020B0604020202020204" pitchFamily="34" charset="0"/>
                <a:ea typeface="Times New Roman" panose="02020603050405020304" pitchFamily="18" charset="0"/>
                <a:cs typeface="Times New Roman" panose="02020603050405020304" pitchFamily="18" charset="0"/>
              </a:rPr>
              <a:t>Ambities STO in de regio </a:t>
            </a:r>
            <a:r>
              <a:rPr kumimoji="0" lang="nl-NL" sz="1800" b="1" i="0" u="none" strike="noStrike" kern="0" cap="none" spc="0" normalizeH="0" baseline="0" noProof="0" dirty="0" err="1">
                <a:ln>
                  <a:noFill/>
                </a:ln>
                <a:solidFill>
                  <a:srgbClr val="E97132"/>
                </a:solidFill>
                <a:effectLst/>
                <a:uLnTx/>
                <a:uFillTx/>
                <a:latin typeface="Arial" panose="020B0604020202020204" pitchFamily="34" charset="0"/>
                <a:ea typeface="Times New Roman" panose="02020603050405020304" pitchFamily="18" charset="0"/>
                <a:cs typeface="Times New Roman" panose="02020603050405020304" pitchFamily="18" charset="0"/>
              </a:rPr>
              <a:t>LvC&amp;M</a:t>
            </a:r>
            <a:r>
              <a:rPr kumimoji="0" lang="nl-NL" sz="1800" b="1" i="0" u="none" strike="noStrike" kern="0" cap="none" spc="0" normalizeH="0" baseline="0" noProof="0" dirty="0">
                <a:ln>
                  <a:noFill/>
                </a:ln>
                <a:solidFill>
                  <a:srgbClr val="E97132"/>
                </a:solidFill>
                <a:effectLst/>
                <a:uLnTx/>
                <a:uFillTx/>
                <a:latin typeface="Arial" panose="020B0604020202020204" pitchFamily="34" charset="0"/>
                <a:ea typeface="Times New Roman" panose="02020603050405020304" pitchFamily="18" charset="0"/>
                <a:cs typeface="Times New Roman" panose="02020603050405020304" pitchFamily="18" charset="0"/>
              </a:rPr>
              <a:t> 2025-2029</a:t>
            </a:r>
            <a:endParaRPr kumimoji="0" lang="nl-NL" sz="1800" b="1" i="0" u="none" strike="noStrike" kern="0" cap="none" spc="0" normalizeH="0" baseline="0" noProof="0" dirty="0">
              <a:ln>
                <a:noFill/>
              </a:ln>
              <a:solidFill>
                <a:srgbClr val="E97132"/>
              </a:solidFill>
              <a:effectLst/>
              <a:uLnTx/>
              <a:uFillTx/>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Inclusie en gelijke kansen in ons techniek- en technologieonderwijs.</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Duurzaamheid in techniek- en technologieonderwijs verbonden aan de regionale werkvelden; </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Alle leerlingen in het vmbo komen in elke </a:t>
            </a:r>
            <a:r>
              <a:rPr kumimoji="0" lang="nl-NL"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jaarlaag</a:t>
            </a: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in aanraking met techniek- en technologieonderwijs.</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Ontwikkeling en implementatie van een coherente en geïntegreerde regionale structuur voor LOB, stages, bedrijfsbezoeken, externe opdrachten.</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Voldoende kwalitatief en kwantitatief technisch en technologisch onderwijspersoneel in 2029 om ook de kwaliteit van de (harde) technische profielen/keuzevakken te waarborgen.</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Regionale voorzieningen voor de ontwikkeling van keuzevakken op maatschappelijke thema’s gerelateerd aan techniek en technologie (bouwproces en -voorbereiding, circulair en duurzaam bouwen, klimaattechnologie, duurzame energie, </a:t>
            </a:r>
            <a:r>
              <a:rPr kumimoji="0" lang="nl-NL"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domotica</a:t>
            </a: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en automatisering, slimme technologie, ontwerpen duurzame comfortwoningen). </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4400" b="1" i="1" u="none" strike="noStrike" kern="1200" cap="none" spc="0" normalizeH="0" baseline="0" noProof="0" dirty="0">
              <a:ln>
                <a:noFill/>
              </a:ln>
              <a:solidFill>
                <a:srgbClr val="E97132"/>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4547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882"/>
            <a:ext cx="1733551" cy="1130577"/>
          </a:xfrm>
          <a:prstGeom prst="rect">
            <a:avLst/>
          </a:prstGeom>
        </p:spPr>
      </p:pic>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98415"/>
            <a:ext cx="1733551" cy="1204061"/>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723390" cy="1123950"/>
          </a:xfrm>
          <a:prstGeom prst="rect">
            <a:avLst/>
          </a:prstGeom>
        </p:spPr>
      </p:pic>
      <p:pic>
        <p:nvPicPr>
          <p:cNvPr id="16" name="Afbeelding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124126"/>
            <a:ext cx="1733551" cy="1174289"/>
          </a:xfrm>
          <a:prstGeom prst="rect">
            <a:avLst/>
          </a:prstGeom>
        </p:spPr>
      </p:pic>
      <p:pic>
        <p:nvPicPr>
          <p:cNvPr id="17" name="Afbeelding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603460"/>
            <a:ext cx="1733551" cy="1130578"/>
          </a:xfrm>
          <a:prstGeom prst="rect">
            <a:avLst/>
          </a:prstGeom>
        </p:spPr>
      </p:pic>
      <p:pic>
        <p:nvPicPr>
          <p:cNvPr id="18" name="Afbeelding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704445"/>
            <a:ext cx="1733550" cy="1153555"/>
          </a:xfrm>
          <a:prstGeom prst="rect">
            <a:avLst/>
          </a:prstGeom>
        </p:spPr>
      </p:pic>
      <p:sp>
        <p:nvSpPr>
          <p:cNvPr id="19" name="Tekstvak 18"/>
          <p:cNvSpPr txBox="1"/>
          <p:nvPr/>
        </p:nvSpPr>
        <p:spPr>
          <a:xfrm>
            <a:off x="2204229" y="196741"/>
            <a:ext cx="9214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mj-lt"/>
              <a:buAutoNum type="arabicPeriod"/>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hthoek 1"/>
          <p:cNvSpPr/>
          <p:nvPr/>
        </p:nvSpPr>
        <p:spPr>
          <a:xfrm>
            <a:off x="5394466" y="2896770"/>
            <a:ext cx="2216569" cy="1064459"/>
          </a:xfrm>
          <a:prstGeom prst="rect">
            <a:avLst/>
          </a:prstGeom>
        </p:spPr>
        <p:txBody>
          <a:bodyPr wrap="square">
            <a:spAutoFit/>
          </a:bodyPr>
          <a:lstStyle/>
          <a:p>
            <a:pPr marL="0" marR="0" lvl="0" indent="0" algn="l" defTabSz="914400" rtl="0" eaLnBrk="1" fontAlgn="auto" latinLnBrk="0" hangingPunct="1">
              <a:lnSpc>
                <a:spcPct val="115000"/>
              </a:lnSpc>
              <a:spcBef>
                <a:spcPts val="1800"/>
              </a:spcBef>
              <a:spcAft>
                <a:spcPts val="400"/>
              </a:spcAft>
              <a:buClrTx/>
              <a:buSzTx/>
              <a:buFontTx/>
              <a:buNone/>
              <a:tabLst/>
              <a:defRPr/>
            </a:pPr>
            <a:r>
              <a:rPr kumimoji="0" lang="nl-NL" sz="3600" b="1" i="0" u="none" strike="noStrike" kern="0" cap="none" spc="0" normalizeH="0" baseline="0" noProof="0" dirty="0">
                <a:ln>
                  <a:noFill/>
                </a:ln>
                <a:solidFill>
                  <a:srgbClr val="E97132"/>
                </a:solidFill>
                <a:effectLst/>
                <a:uLnTx/>
                <a:uFillTx/>
                <a:latin typeface="Arial" panose="020B0604020202020204" pitchFamily="34" charset="0"/>
                <a:ea typeface="Times New Roman" panose="02020603050405020304" pitchFamily="18" charset="0"/>
                <a:cs typeface="Times New Roman" panose="02020603050405020304" pitchFamily="18" charset="0"/>
              </a:rPr>
              <a:t>Einde</a:t>
            </a:r>
            <a:endParaRPr kumimoji="0" lang="nl-NL" sz="3600" b="1" i="0" u="none" strike="noStrike" kern="0" cap="none" spc="0" normalizeH="0" baseline="0" noProof="0" dirty="0">
              <a:ln>
                <a:noFill/>
              </a:ln>
              <a:solidFill>
                <a:srgbClr val="E97132"/>
              </a:solidFill>
              <a:effectLst/>
              <a:uLnTx/>
              <a:uFillTx/>
              <a:latin typeface="Aptos Display"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nl-NL" sz="3200" b="1" i="1" u="none" strike="noStrike" kern="1200" cap="none" spc="0" normalizeH="0" baseline="0" noProof="0" dirty="0">
              <a:ln>
                <a:noFill/>
              </a:ln>
              <a:solidFill>
                <a:srgbClr val="E97132"/>
              </a:solidFill>
              <a:effectLst/>
              <a:uLnTx/>
              <a:uFillTx/>
              <a:latin typeface="Aptos" panose="02110004020202020204"/>
              <a:ea typeface="+mn-ea"/>
              <a:cs typeface="+mn-cs"/>
            </a:endParaRPr>
          </a:p>
        </p:txBody>
      </p:sp>
      <p:sp>
        <p:nvSpPr>
          <p:cNvPr id="5" name="Rechthoek 4"/>
          <p:cNvSpPr/>
          <p:nvPr/>
        </p:nvSpPr>
        <p:spPr>
          <a:xfrm>
            <a:off x="2204229" y="6230371"/>
            <a:ext cx="11227443"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300" b="1" i="1" u="none" strike="noStrike" kern="1200" cap="none" spc="0" normalizeH="0" baseline="0" noProof="0" dirty="0">
                <a:ln>
                  <a:noFill/>
                </a:ln>
                <a:solidFill>
                  <a:prstClr val="black"/>
                </a:solidFill>
                <a:effectLst/>
                <a:uLnTx/>
                <a:uFillTx/>
                <a:latin typeface="Aptos" panose="02110004020202020204"/>
                <a:ea typeface="+mn-ea"/>
                <a:cs typeface="+mn-cs"/>
              </a:rPr>
              <a:t>			</a:t>
            </a:r>
            <a:endParaRPr kumimoji="0" lang="nl-NL" sz="1300" b="1" i="1"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Afbeelding 3">
            <a:extLst>
              <a:ext uri="{FF2B5EF4-FFF2-40B4-BE49-F238E27FC236}">
                <a16:creationId xmlns:a16="http://schemas.microsoft.com/office/drawing/2014/main" id="{85E22B3C-9469-975A-C6D6-2E4E30B3A9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88814" y="3187096"/>
            <a:ext cx="4184622" cy="3211745"/>
          </a:xfrm>
          <a:prstGeom prst="rect">
            <a:avLst/>
          </a:prstGeom>
        </p:spPr>
      </p:pic>
    </p:spTree>
    <p:extLst>
      <p:ext uri="{BB962C8B-B14F-4D97-AF65-F5344CB8AC3E}">
        <p14:creationId xmlns:p14="http://schemas.microsoft.com/office/powerpoint/2010/main" val="882316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afgeronde hoeken 6">
            <a:extLst>
              <a:ext uri="{FF2B5EF4-FFF2-40B4-BE49-F238E27FC236}">
                <a16:creationId xmlns:a16="http://schemas.microsoft.com/office/drawing/2014/main" id="{008096A8-D894-4B71-CD62-309F3FA19801}"/>
              </a:ext>
            </a:extLst>
          </p:cNvPr>
          <p:cNvSpPr/>
          <p:nvPr/>
        </p:nvSpPr>
        <p:spPr>
          <a:xfrm>
            <a:off x="-1" y="156872"/>
            <a:ext cx="10555281"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bg1"/>
                </a:solidFill>
                <a:latin typeface="Noto Sans" panose="020B0502040504020204" pitchFamily="34" charset="0"/>
                <a:ea typeface="Noto Sans" panose="020B0502040504020204" pitchFamily="34" charset="0"/>
                <a:cs typeface="Noto Sans" panose="020B0502040504020204" pitchFamily="34" charset="0"/>
              </a:rPr>
              <a:t>STELLINGEN</a:t>
            </a:r>
          </a:p>
        </p:txBody>
      </p:sp>
      <p:sp>
        <p:nvSpPr>
          <p:cNvPr id="8" name="Tekstvak 7">
            <a:extLst>
              <a:ext uri="{FF2B5EF4-FFF2-40B4-BE49-F238E27FC236}">
                <a16:creationId xmlns:a16="http://schemas.microsoft.com/office/drawing/2014/main" id="{39395749-4452-0690-0B81-44A005932C87}"/>
              </a:ext>
            </a:extLst>
          </p:cNvPr>
          <p:cNvSpPr txBox="1"/>
          <p:nvPr/>
        </p:nvSpPr>
        <p:spPr>
          <a:xfrm>
            <a:off x="831238" y="1485336"/>
            <a:ext cx="5118847" cy="584775"/>
          </a:xfrm>
          <a:prstGeom prst="rect">
            <a:avLst/>
          </a:prstGeom>
          <a:noFill/>
        </p:spPr>
        <p:txBody>
          <a:bodyPr wrap="square" rtlCol="0">
            <a:spAutoFit/>
          </a:bodyPr>
          <a:lstStyle/>
          <a:p>
            <a:r>
              <a:rPr lang="nl-NL" sz="32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Stelling 1:</a:t>
            </a:r>
          </a:p>
        </p:txBody>
      </p:sp>
      <p:sp>
        <p:nvSpPr>
          <p:cNvPr id="10" name="Tekstvak 9">
            <a:extLst>
              <a:ext uri="{FF2B5EF4-FFF2-40B4-BE49-F238E27FC236}">
                <a16:creationId xmlns:a16="http://schemas.microsoft.com/office/drawing/2014/main" id="{AC8D4B8F-693A-3B7A-7300-4C81B2C94E6E}"/>
              </a:ext>
            </a:extLst>
          </p:cNvPr>
          <p:cNvSpPr txBox="1"/>
          <p:nvPr/>
        </p:nvSpPr>
        <p:spPr>
          <a:xfrm>
            <a:off x="1100369" y="2467489"/>
            <a:ext cx="8354915" cy="2062103"/>
          </a:xfrm>
          <a:prstGeom prst="rect">
            <a:avLst/>
          </a:prstGeom>
          <a:noFill/>
        </p:spPr>
        <p:txBody>
          <a:bodyPr wrap="square" rtlCol="0">
            <a:spAutoFit/>
          </a:bodyPr>
          <a:lstStyle/>
          <a:p>
            <a:r>
              <a:rPr lang="nl-NL" sz="3200" dirty="0">
                <a:solidFill>
                  <a:srgbClr val="005C95"/>
                </a:solidFill>
                <a:latin typeface="Noto Sans" panose="020B0502040504020204" pitchFamily="34" charset="0"/>
                <a:ea typeface="Noto Sans" panose="020B0502040504020204" pitchFamily="34" charset="0"/>
                <a:cs typeface="Noto Sans" panose="020B0502040504020204" pitchFamily="34" charset="0"/>
              </a:rPr>
              <a:t>Bedrijfsbezoeken verhogen significant de kans dat VO-leerlingen een studierichting kiezen die aansluit bij hun interesses en vaardigheden.</a:t>
            </a:r>
          </a:p>
        </p:txBody>
      </p:sp>
    </p:spTree>
    <p:extLst>
      <p:ext uri="{BB962C8B-B14F-4D97-AF65-F5344CB8AC3E}">
        <p14:creationId xmlns:p14="http://schemas.microsoft.com/office/powerpoint/2010/main" val="36561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afgeronde hoeken 6">
            <a:extLst>
              <a:ext uri="{FF2B5EF4-FFF2-40B4-BE49-F238E27FC236}">
                <a16:creationId xmlns:a16="http://schemas.microsoft.com/office/drawing/2014/main" id="{008096A8-D894-4B71-CD62-309F3FA19801}"/>
              </a:ext>
            </a:extLst>
          </p:cNvPr>
          <p:cNvSpPr/>
          <p:nvPr/>
        </p:nvSpPr>
        <p:spPr>
          <a:xfrm>
            <a:off x="-1" y="156872"/>
            <a:ext cx="10555281"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bg1"/>
                </a:solidFill>
                <a:latin typeface="Noto Sans" panose="020B0502040504020204" pitchFamily="34" charset="0"/>
                <a:ea typeface="Noto Sans" panose="020B0502040504020204" pitchFamily="34" charset="0"/>
                <a:cs typeface="Noto Sans" panose="020B0502040504020204" pitchFamily="34" charset="0"/>
              </a:rPr>
              <a:t>STELLINGEN</a:t>
            </a:r>
          </a:p>
        </p:txBody>
      </p:sp>
      <p:sp>
        <p:nvSpPr>
          <p:cNvPr id="8" name="Tekstvak 7">
            <a:extLst>
              <a:ext uri="{FF2B5EF4-FFF2-40B4-BE49-F238E27FC236}">
                <a16:creationId xmlns:a16="http://schemas.microsoft.com/office/drawing/2014/main" id="{39395749-4452-0690-0B81-44A005932C87}"/>
              </a:ext>
            </a:extLst>
          </p:cNvPr>
          <p:cNvSpPr txBox="1"/>
          <p:nvPr/>
        </p:nvSpPr>
        <p:spPr>
          <a:xfrm>
            <a:off x="831238" y="1485336"/>
            <a:ext cx="5118847" cy="584775"/>
          </a:xfrm>
          <a:prstGeom prst="rect">
            <a:avLst/>
          </a:prstGeom>
          <a:noFill/>
        </p:spPr>
        <p:txBody>
          <a:bodyPr wrap="square" rtlCol="0">
            <a:spAutoFit/>
          </a:bodyPr>
          <a:lstStyle/>
          <a:p>
            <a:r>
              <a:rPr lang="nl-NL" sz="32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Stelling 2:</a:t>
            </a:r>
          </a:p>
        </p:txBody>
      </p:sp>
      <p:sp>
        <p:nvSpPr>
          <p:cNvPr id="10" name="Tekstvak 9">
            <a:extLst>
              <a:ext uri="{FF2B5EF4-FFF2-40B4-BE49-F238E27FC236}">
                <a16:creationId xmlns:a16="http://schemas.microsoft.com/office/drawing/2014/main" id="{AC8D4B8F-693A-3B7A-7300-4C81B2C94E6E}"/>
              </a:ext>
            </a:extLst>
          </p:cNvPr>
          <p:cNvSpPr txBox="1"/>
          <p:nvPr/>
        </p:nvSpPr>
        <p:spPr>
          <a:xfrm>
            <a:off x="1100369" y="2467489"/>
            <a:ext cx="8354915" cy="2062103"/>
          </a:xfrm>
          <a:prstGeom prst="rect">
            <a:avLst/>
          </a:prstGeom>
          <a:noFill/>
        </p:spPr>
        <p:txBody>
          <a:bodyPr wrap="square" rtlCol="0">
            <a:spAutoFit/>
          </a:bodyPr>
          <a:lstStyle/>
          <a:p>
            <a:r>
              <a:rPr lang="nl-NL" sz="3200" dirty="0">
                <a:solidFill>
                  <a:srgbClr val="005C95"/>
                </a:solidFill>
                <a:latin typeface="Noto Sans" panose="020B0502040504020204" pitchFamily="34" charset="0"/>
                <a:ea typeface="Noto Sans" panose="020B0502040504020204" pitchFamily="34" charset="0"/>
                <a:cs typeface="Noto Sans" panose="020B0502040504020204" pitchFamily="34" charset="0"/>
              </a:rPr>
              <a:t>Het succes van LOB-programma's is afhankelijk van de bereidheid van bedrijven om leerlingen te ontvangen en te begeleiden.</a:t>
            </a:r>
          </a:p>
        </p:txBody>
      </p:sp>
    </p:spTree>
    <p:extLst>
      <p:ext uri="{BB962C8B-B14F-4D97-AF65-F5344CB8AC3E}">
        <p14:creationId xmlns:p14="http://schemas.microsoft.com/office/powerpoint/2010/main" val="178723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afgeronde hoeken 6">
            <a:extLst>
              <a:ext uri="{FF2B5EF4-FFF2-40B4-BE49-F238E27FC236}">
                <a16:creationId xmlns:a16="http://schemas.microsoft.com/office/drawing/2014/main" id="{008096A8-D894-4B71-CD62-309F3FA19801}"/>
              </a:ext>
            </a:extLst>
          </p:cNvPr>
          <p:cNvSpPr/>
          <p:nvPr/>
        </p:nvSpPr>
        <p:spPr>
          <a:xfrm>
            <a:off x="-1" y="156872"/>
            <a:ext cx="10555281"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bg1"/>
                </a:solidFill>
                <a:latin typeface="Noto Sans" panose="020B0502040504020204" pitchFamily="34" charset="0"/>
                <a:ea typeface="Noto Sans" panose="020B0502040504020204" pitchFamily="34" charset="0"/>
                <a:cs typeface="Noto Sans" panose="020B0502040504020204" pitchFamily="34" charset="0"/>
              </a:rPr>
              <a:t>STELLINGEN</a:t>
            </a:r>
          </a:p>
        </p:txBody>
      </p:sp>
      <p:sp>
        <p:nvSpPr>
          <p:cNvPr id="8" name="Tekstvak 7">
            <a:extLst>
              <a:ext uri="{FF2B5EF4-FFF2-40B4-BE49-F238E27FC236}">
                <a16:creationId xmlns:a16="http://schemas.microsoft.com/office/drawing/2014/main" id="{39395749-4452-0690-0B81-44A005932C87}"/>
              </a:ext>
            </a:extLst>
          </p:cNvPr>
          <p:cNvSpPr txBox="1"/>
          <p:nvPr/>
        </p:nvSpPr>
        <p:spPr>
          <a:xfrm>
            <a:off x="831238" y="1485336"/>
            <a:ext cx="5118847" cy="584775"/>
          </a:xfrm>
          <a:prstGeom prst="rect">
            <a:avLst/>
          </a:prstGeom>
          <a:noFill/>
        </p:spPr>
        <p:txBody>
          <a:bodyPr wrap="square" rtlCol="0">
            <a:spAutoFit/>
          </a:bodyPr>
          <a:lstStyle/>
          <a:p>
            <a:r>
              <a:rPr lang="nl-NL" sz="32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Stelling 3:</a:t>
            </a:r>
          </a:p>
        </p:txBody>
      </p:sp>
      <p:sp>
        <p:nvSpPr>
          <p:cNvPr id="10" name="Tekstvak 9">
            <a:extLst>
              <a:ext uri="{FF2B5EF4-FFF2-40B4-BE49-F238E27FC236}">
                <a16:creationId xmlns:a16="http://schemas.microsoft.com/office/drawing/2014/main" id="{AC8D4B8F-693A-3B7A-7300-4C81B2C94E6E}"/>
              </a:ext>
            </a:extLst>
          </p:cNvPr>
          <p:cNvSpPr txBox="1"/>
          <p:nvPr/>
        </p:nvSpPr>
        <p:spPr>
          <a:xfrm>
            <a:off x="1100369" y="2467489"/>
            <a:ext cx="8354915" cy="1569660"/>
          </a:xfrm>
          <a:prstGeom prst="rect">
            <a:avLst/>
          </a:prstGeom>
          <a:noFill/>
        </p:spPr>
        <p:txBody>
          <a:bodyPr wrap="square" rtlCol="0">
            <a:spAutoFit/>
          </a:bodyPr>
          <a:lstStyle/>
          <a:p>
            <a:r>
              <a:rPr lang="nl-NL" sz="3200" dirty="0">
                <a:solidFill>
                  <a:srgbClr val="005C95"/>
                </a:solidFill>
                <a:latin typeface="Noto Sans" panose="020B0502040504020204" pitchFamily="34" charset="0"/>
                <a:ea typeface="Noto Sans" panose="020B0502040504020204" pitchFamily="34" charset="0"/>
                <a:cs typeface="Noto Sans" panose="020B0502040504020204" pitchFamily="34" charset="0"/>
              </a:rPr>
              <a:t>LOB-activiteiten moeten worden aangepast aan de snel veranderende eisen van de moderne arbeidsmarkt.</a:t>
            </a:r>
          </a:p>
        </p:txBody>
      </p:sp>
    </p:spTree>
    <p:extLst>
      <p:ext uri="{BB962C8B-B14F-4D97-AF65-F5344CB8AC3E}">
        <p14:creationId xmlns:p14="http://schemas.microsoft.com/office/powerpoint/2010/main" val="370943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afgeronde hoeken 6">
            <a:extLst>
              <a:ext uri="{FF2B5EF4-FFF2-40B4-BE49-F238E27FC236}">
                <a16:creationId xmlns:a16="http://schemas.microsoft.com/office/drawing/2014/main" id="{008096A8-D894-4B71-CD62-309F3FA19801}"/>
              </a:ext>
            </a:extLst>
          </p:cNvPr>
          <p:cNvSpPr/>
          <p:nvPr/>
        </p:nvSpPr>
        <p:spPr>
          <a:xfrm>
            <a:off x="-1" y="156872"/>
            <a:ext cx="10555281"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bg1"/>
                </a:solidFill>
                <a:latin typeface="Noto Sans" panose="020B0502040504020204" pitchFamily="34" charset="0"/>
                <a:ea typeface="Noto Sans" panose="020B0502040504020204" pitchFamily="34" charset="0"/>
                <a:cs typeface="Noto Sans" panose="020B0502040504020204" pitchFamily="34" charset="0"/>
              </a:rPr>
              <a:t>STELLINGEN</a:t>
            </a:r>
          </a:p>
        </p:txBody>
      </p:sp>
      <p:sp>
        <p:nvSpPr>
          <p:cNvPr id="8" name="Tekstvak 7">
            <a:extLst>
              <a:ext uri="{FF2B5EF4-FFF2-40B4-BE49-F238E27FC236}">
                <a16:creationId xmlns:a16="http://schemas.microsoft.com/office/drawing/2014/main" id="{39395749-4452-0690-0B81-44A005932C87}"/>
              </a:ext>
            </a:extLst>
          </p:cNvPr>
          <p:cNvSpPr txBox="1"/>
          <p:nvPr/>
        </p:nvSpPr>
        <p:spPr>
          <a:xfrm>
            <a:off x="831238" y="1485336"/>
            <a:ext cx="5118847" cy="584775"/>
          </a:xfrm>
          <a:prstGeom prst="rect">
            <a:avLst/>
          </a:prstGeom>
          <a:noFill/>
        </p:spPr>
        <p:txBody>
          <a:bodyPr wrap="square" rtlCol="0">
            <a:spAutoFit/>
          </a:bodyPr>
          <a:lstStyle/>
          <a:p>
            <a:r>
              <a:rPr lang="nl-NL" sz="32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Stelling 4:</a:t>
            </a:r>
          </a:p>
        </p:txBody>
      </p:sp>
      <p:sp>
        <p:nvSpPr>
          <p:cNvPr id="10" name="Tekstvak 9">
            <a:extLst>
              <a:ext uri="{FF2B5EF4-FFF2-40B4-BE49-F238E27FC236}">
                <a16:creationId xmlns:a16="http://schemas.microsoft.com/office/drawing/2014/main" id="{AC8D4B8F-693A-3B7A-7300-4C81B2C94E6E}"/>
              </a:ext>
            </a:extLst>
          </p:cNvPr>
          <p:cNvSpPr txBox="1"/>
          <p:nvPr/>
        </p:nvSpPr>
        <p:spPr>
          <a:xfrm>
            <a:off x="1100369" y="2467489"/>
            <a:ext cx="8354915" cy="1569660"/>
          </a:xfrm>
          <a:prstGeom prst="rect">
            <a:avLst/>
          </a:prstGeom>
          <a:noFill/>
        </p:spPr>
        <p:txBody>
          <a:bodyPr wrap="square" rtlCol="0">
            <a:spAutoFit/>
          </a:bodyPr>
          <a:lstStyle/>
          <a:p>
            <a:r>
              <a:rPr lang="nl-NL" sz="3200" dirty="0">
                <a:solidFill>
                  <a:srgbClr val="005C95"/>
                </a:solidFill>
                <a:latin typeface="Noto Sans" panose="020B0502040504020204" pitchFamily="34" charset="0"/>
                <a:ea typeface="Noto Sans" panose="020B0502040504020204" pitchFamily="34" charset="0"/>
                <a:cs typeface="Noto Sans" panose="020B0502040504020204" pitchFamily="34" charset="0"/>
              </a:rPr>
              <a:t>De betrokkenheid van ouders bij LOB-activiteiten verhoogt de effectiviteit van de studie- en beroepskeuzebegeleiding.</a:t>
            </a:r>
          </a:p>
        </p:txBody>
      </p:sp>
    </p:spTree>
    <p:extLst>
      <p:ext uri="{BB962C8B-B14F-4D97-AF65-F5344CB8AC3E}">
        <p14:creationId xmlns:p14="http://schemas.microsoft.com/office/powerpoint/2010/main" val="77180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afgeronde hoeken 6">
            <a:extLst>
              <a:ext uri="{FF2B5EF4-FFF2-40B4-BE49-F238E27FC236}">
                <a16:creationId xmlns:a16="http://schemas.microsoft.com/office/drawing/2014/main" id="{008096A8-D894-4B71-CD62-309F3FA19801}"/>
              </a:ext>
            </a:extLst>
          </p:cNvPr>
          <p:cNvSpPr/>
          <p:nvPr/>
        </p:nvSpPr>
        <p:spPr>
          <a:xfrm>
            <a:off x="-1" y="156872"/>
            <a:ext cx="10555281"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solidFill>
                  <a:schemeClr val="bg1"/>
                </a:solidFill>
                <a:latin typeface="Noto Sans" panose="020B0502040504020204" pitchFamily="34" charset="0"/>
                <a:ea typeface="Noto Sans" panose="020B0502040504020204" pitchFamily="34" charset="0"/>
                <a:cs typeface="Noto Sans" panose="020B0502040504020204" pitchFamily="34" charset="0"/>
              </a:rPr>
              <a:t>STELLINGEN</a:t>
            </a:r>
          </a:p>
        </p:txBody>
      </p:sp>
      <p:sp>
        <p:nvSpPr>
          <p:cNvPr id="8" name="Tekstvak 7">
            <a:extLst>
              <a:ext uri="{FF2B5EF4-FFF2-40B4-BE49-F238E27FC236}">
                <a16:creationId xmlns:a16="http://schemas.microsoft.com/office/drawing/2014/main" id="{39395749-4452-0690-0B81-44A005932C87}"/>
              </a:ext>
            </a:extLst>
          </p:cNvPr>
          <p:cNvSpPr txBox="1"/>
          <p:nvPr/>
        </p:nvSpPr>
        <p:spPr>
          <a:xfrm>
            <a:off x="831238" y="1485336"/>
            <a:ext cx="5118847" cy="584775"/>
          </a:xfrm>
          <a:prstGeom prst="rect">
            <a:avLst/>
          </a:prstGeom>
          <a:noFill/>
        </p:spPr>
        <p:txBody>
          <a:bodyPr wrap="square" rtlCol="0">
            <a:spAutoFit/>
          </a:bodyPr>
          <a:lstStyle/>
          <a:p>
            <a:r>
              <a:rPr lang="nl-NL" sz="32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Stelling 5:</a:t>
            </a:r>
          </a:p>
        </p:txBody>
      </p:sp>
      <p:sp>
        <p:nvSpPr>
          <p:cNvPr id="10" name="Tekstvak 9">
            <a:extLst>
              <a:ext uri="{FF2B5EF4-FFF2-40B4-BE49-F238E27FC236}">
                <a16:creationId xmlns:a16="http://schemas.microsoft.com/office/drawing/2014/main" id="{AC8D4B8F-693A-3B7A-7300-4C81B2C94E6E}"/>
              </a:ext>
            </a:extLst>
          </p:cNvPr>
          <p:cNvSpPr txBox="1"/>
          <p:nvPr/>
        </p:nvSpPr>
        <p:spPr>
          <a:xfrm>
            <a:off x="1100369" y="2467489"/>
            <a:ext cx="8354915" cy="1569660"/>
          </a:xfrm>
          <a:prstGeom prst="rect">
            <a:avLst/>
          </a:prstGeom>
          <a:noFill/>
        </p:spPr>
        <p:txBody>
          <a:bodyPr wrap="square" rtlCol="0">
            <a:spAutoFit/>
          </a:bodyPr>
          <a:lstStyle/>
          <a:p>
            <a:r>
              <a:rPr lang="nl-NL" sz="3200" dirty="0">
                <a:solidFill>
                  <a:srgbClr val="005C95"/>
                </a:solidFill>
                <a:latin typeface="Noto Sans" panose="020B0502040504020204" pitchFamily="34" charset="0"/>
                <a:ea typeface="Noto Sans" panose="020B0502040504020204" pitchFamily="34" charset="0"/>
                <a:cs typeface="Noto Sans" panose="020B0502040504020204" pitchFamily="34" charset="0"/>
              </a:rPr>
              <a:t>Een gestructureerde aanpak van LOB kan de kloof tussen onderwijs en arbeidsmarkt verkleinen.</a:t>
            </a:r>
          </a:p>
        </p:txBody>
      </p:sp>
    </p:spTree>
    <p:extLst>
      <p:ext uri="{BB962C8B-B14F-4D97-AF65-F5344CB8AC3E}">
        <p14:creationId xmlns:p14="http://schemas.microsoft.com/office/powerpoint/2010/main" val="284457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07D989C-9FC5-2C4B-AB5B-90010C59861B}"/>
              </a:ext>
            </a:extLst>
          </p:cNvPr>
          <p:cNvSpPr txBox="1"/>
          <p:nvPr/>
        </p:nvSpPr>
        <p:spPr>
          <a:xfrm>
            <a:off x="3348319" y="3164576"/>
            <a:ext cx="5118847" cy="523220"/>
          </a:xfrm>
          <a:prstGeom prst="rect">
            <a:avLst/>
          </a:prstGeom>
          <a:noFill/>
        </p:spPr>
        <p:txBody>
          <a:bodyPr wrap="square" rtlCol="0">
            <a:spAutoFit/>
          </a:bodyPr>
          <a:lstStyle/>
          <a:p>
            <a:r>
              <a:rPr lang="nl-NL" sz="28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Samenvatting</a:t>
            </a:r>
          </a:p>
        </p:txBody>
      </p:sp>
    </p:spTree>
    <p:extLst>
      <p:ext uri="{BB962C8B-B14F-4D97-AF65-F5344CB8AC3E}">
        <p14:creationId xmlns:p14="http://schemas.microsoft.com/office/powerpoint/2010/main" val="2908054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akelijke Achtergrond Afbeeldingen - Gratis downloaden op Freepik">
            <a:extLst>
              <a:ext uri="{FF2B5EF4-FFF2-40B4-BE49-F238E27FC236}">
                <a16:creationId xmlns:a16="http://schemas.microsoft.com/office/drawing/2014/main" id="{616BB49F-10A2-8B22-CED7-6AFC20E19B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0" t="2023" r="3158" b="17534"/>
          <a:stretch/>
        </p:blipFill>
        <p:spPr bwMode="auto">
          <a:xfrm>
            <a:off x="0" y="6390"/>
            <a:ext cx="12192000" cy="6865154"/>
          </a:xfrm>
          <a:prstGeom prst="rect">
            <a:avLst/>
          </a:prstGeom>
          <a:noFill/>
          <a:extLst>
            <a:ext uri="{909E8E84-426E-40DD-AFC4-6F175D3DCCD1}">
              <a14:hiddenFill xmlns:a14="http://schemas.microsoft.com/office/drawing/2010/main">
                <a:solidFill>
                  <a:srgbClr val="FFFFFF"/>
                </a:solidFill>
              </a14:hiddenFill>
            </a:ext>
          </a:extLst>
        </p:spPr>
      </p:pic>
      <p:sp>
        <p:nvSpPr>
          <p:cNvPr id="37" name="Rechthoek 36">
            <a:extLst>
              <a:ext uri="{FF2B5EF4-FFF2-40B4-BE49-F238E27FC236}">
                <a16:creationId xmlns:a16="http://schemas.microsoft.com/office/drawing/2014/main" id="{92651FEE-79D8-49FF-87B0-7752C7C7AA09}"/>
              </a:ext>
            </a:extLst>
          </p:cNvPr>
          <p:cNvSpPr/>
          <p:nvPr/>
        </p:nvSpPr>
        <p:spPr>
          <a:xfrm>
            <a:off x="5470556" y="2304824"/>
            <a:ext cx="5267793" cy="22452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7200" b="1" dirty="0" err="1">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Bedankt</a:t>
            </a:r>
            <a:r>
              <a:rPr lang="en-US" sz="7200" b="1"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rPr>
              <a:t>!</a:t>
            </a:r>
            <a:endParaRPr lang="en-US" sz="7200" b="1" kern="1200" dirty="0">
              <a:ln w="0"/>
              <a:solidFill>
                <a:schemeClr val="accent5">
                  <a:lumMod val="75000"/>
                </a:schemeClr>
              </a:solidFill>
              <a:effectLst>
                <a:outerShdw blurRad="38100" dist="25400" dir="5400000" algn="ctr" rotWithShape="0">
                  <a:srgbClr val="6E747A">
                    <a:alpha val="43000"/>
                  </a:srgbClr>
                </a:outerShdw>
              </a:effectLst>
              <a:latin typeface="Noto Sans" panose="020B0502040504020204" pitchFamily="34" charset="0"/>
              <a:ea typeface="Noto Sans" panose="020B0502040504020204" pitchFamily="34" charset="0"/>
              <a:cs typeface="Noto Sans" panose="020B0502040504020204" pitchFamily="34" charset="0"/>
            </a:endParaRPr>
          </a:p>
        </p:txBody>
      </p:sp>
      <p:grpSp>
        <p:nvGrpSpPr>
          <p:cNvPr id="4" name="Groep 3">
            <a:extLst>
              <a:ext uri="{FF2B5EF4-FFF2-40B4-BE49-F238E27FC236}">
                <a16:creationId xmlns:a16="http://schemas.microsoft.com/office/drawing/2014/main" id="{7D6D63E7-9104-D010-2A5A-2EA91EFD4B80}"/>
              </a:ext>
            </a:extLst>
          </p:cNvPr>
          <p:cNvGrpSpPr/>
          <p:nvPr/>
        </p:nvGrpSpPr>
        <p:grpSpPr>
          <a:xfrm>
            <a:off x="-7629" y="-9501"/>
            <a:ext cx="4335820" cy="6881045"/>
            <a:chOff x="-7629" y="-9501"/>
            <a:chExt cx="4335820" cy="6881045"/>
          </a:xfrm>
        </p:grpSpPr>
        <p:sp>
          <p:nvSpPr>
            <p:cNvPr id="6" name="Rechthoek 2">
              <a:extLst>
                <a:ext uri="{FF2B5EF4-FFF2-40B4-BE49-F238E27FC236}">
                  <a16:creationId xmlns:a16="http://schemas.microsoft.com/office/drawing/2014/main" id="{404495A7-AFA4-057C-09E2-2B04B5386EF7}"/>
                </a:ext>
              </a:extLst>
            </p:cNvPr>
            <p:cNvSpPr/>
            <p:nvPr/>
          </p:nvSpPr>
          <p:spPr>
            <a:xfrm rot="5400000" flipH="1">
              <a:off x="-1277041" y="1266312"/>
              <a:ext cx="6874643" cy="4335820"/>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 name="connsiteX0" fmla="*/ 0 w 6855457"/>
                <a:gd name="connsiteY0" fmla="*/ 330661 h 2291711"/>
                <a:gd name="connsiteX1" fmla="*/ 1873623 w 6855457"/>
                <a:gd name="connsiteY1" fmla="*/ 19626 h 2291711"/>
                <a:gd name="connsiteX2" fmla="*/ 6852371 w 6855457"/>
                <a:gd name="connsiteY2" fmla="*/ 169291 h 2291711"/>
                <a:gd name="connsiteX3" fmla="*/ 6854804 w 6855457"/>
                <a:gd name="connsiteY3" fmla="*/ 2291711 h 2291711"/>
                <a:gd name="connsiteX4" fmla="*/ 8965 w 6855457"/>
                <a:gd name="connsiteY4" fmla="*/ 2287682 h 2291711"/>
                <a:gd name="connsiteX5" fmla="*/ 0 w 6855457"/>
                <a:gd name="connsiteY5" fmla="*/ 330661 h 229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457" h="2291711">
                  <a:moveTo>
                    <a:pt x="0" y="330661"/>
                  </a:moveTo>
                  <a:cubicBezTo>
                    <a:pt x="648447" y="328579"/>
                    <a:pt x="1099671" y="-94829"/>
                    <a:pt x="1873623" y="19626"/>
                  </a:cubicBezTo>
                  <a:cubicBezTo>
                    <a:pt x="3694570" y="395239"/>
                    <a:pt x="5139001" y="44692"/>
                    <a:pt x="6852371" y="169291"/>
                  </a:cubicBezTo>
                  <a:cubicBezTo>
                    <a:pt x="6849382" y="875421"/>
                    <a:pt x="6857793" y="1585581"/>
                    <a:pt x="6854804" y="2291711"/>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Rechthoek 2">
              <a:extLst>
                <a:ext uri="{FF2B5EF4-FFF2-40B4-BE49-F238E27FC236}">
                  <a16:creationId xmlns:a16="http://schemas.microsoft.com/office/drawing/2014/main" id="{5E61A7F4-391A-1533-7B38-40A8BB110D60}"/>
                </a:ext>
              </a:extLst>
            </p:cNvPr>
            <p:cNvSpPr/>
            <p:nvPr/>
          </p:nvSpPr>
          <p:spPr>
            <a:xfrm rot="5400000" flipH="1">
              <a:off x="-1611244" y="1601743"/>
              <a:ext cx="6861112" cy="3638623"/>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 name="connsiteX0" fmla="*/ 0 w 6855477"/>
                <a:gd name="connsiteY0" fmla="*/ 330661 h 2287684"/>
                <a:gd name="connsiteX1" fmla="*/ 1873623 w 6855477"/>
                <a:gd name="connsiteY1" fmla="*/ 19626 h 2287684"/>
                <a:gd name="connsiteX2" fmla="*/ 6852371 w 6855477"/>
                <a:gd name="connsiteY2" fmla="*/ 169291 h 2287684"/>
                <a:gd name="connsiteX3" fmla="*/ 6854826 w 6855477"/>
                <a:gd name="connsiteY3" fmla="*/ 2287684 h 2287684"/>
                <a:gd name="connsiteX4" fmla="*/ 8965 w 6855477"/>
                <a:gd name="connsiteY4" fmla="*/ 2287682 h 2287684"/>
                <a:gd name="connsiteX5" fmla="*/ 0 w 6855477"/>
                <a:gd name="connsiteY5" fmla="*/ 330661 h 228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5477" h="2287684">
                  <a:moveTo>
                    <a:pt x="0" y="330661"/>
                  </a:moveTo>
                  <a:cubicBezTo>
                    <a:pt x="648447" y="328579"/>
                    <a:pt x="1099671" y="-94829"/>
                    <a:pt x="1873623" y="19626"/>
                  </a:cubicBezTo>
                  <a:cubicBezTo>
                    <a:pt x="3694570" y="395239"/>
                    <a:pt x="5139001" y="44692"/>
                    <a:pt x="6852371" y="169291"/>
                  </a:cubicBezTo>
                  <a:cubicBezTo>
                    <a:pt x="6849382" y="875421"/>
                    <a:pt x="6857815" y="1581554"/>
                    <a:pt x="6854826" y="2287684"/>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2">
              <a:extLst>
                <a:ext uri="{FF2B5EF4-FFF2-40B4-BE49-F238E27FC236}">
                  <a16:creationId xmlns:a16="http://schemas.microsoft.com/office/drawing/2014/main" id="{23683A85-44A6-AD85-FE0F-245E47357EED}"/>
                </a:ext>
              </a:extLst>
            </p:cNvPr>
            <p:cNvSpPr/>
            <p:nvPr/>
          </p:nvSpPr>
          <p:spPr>
            <a:xfrm rot="5400000" flipH="1">
              <a:off x="-1992074" y="1983877"/>
              <a:ext cx="6875930" cy="2899403"/>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 name="connsiteX0" fmla="*/ 0 w 6856739"/>
                <a:gd name="connsiteY0" fmla="*/ 330661 h 2290690"/>
                <a:gd name="connsiteX1" fmla="*/ 1873623 w 6856739"/>
                <a:gd name="connsiteY1" fmla="*/ 19626 h 2290690"/>
                <a:gd name="connsiteX2" fmla="*/ 6852371 w 6856739"/>
                <a:gd name="connsiteY2" fmla="*/ 169291 h 2290690"/>
                <a:gd name="connsiteX3" fmla="*/ 6856164 w 6856739"/>
                <a:gd name="connsiteY3" fmla="*/ 2290690 h 2290690"/>
                <a:gd name="connsiteX4" fmla="*/ 8965 w 6856739"/>
                <a:gd name="connsiteY4" fmla="*/ 2287682 h 2290690"/>
                <a:gd name="connsiteX5" fmla="*/ 0 w 6856739"/>
                <a:gd name="connsiteY5" fmla="*/ 330661 h 229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6739" h="2290690">
                  <a:moveTo>
                    <a:pt x="0" y="330661"/>
                  </a:moveTo>
                  <a:cubicBezTo>
                    <a:pt x="648447" y="328579"/>
                    <a:pt x="1099671" y="-94829"/>
                    <a:pt x="1873623" y="19626"/>
                  </a:cubicBezTo>
                  <a:cubicBezTo>
                    <a:pt x="3694570" y="395239"/>
                    <a:pt x="5139001" y="44692"/>
                    <a:pt x="6852371" y="169291"/>
                  </a:cubicBezTo>
                  <a:cubicBezTo>
                    <a:pt x="6849382" y="875421"/>
                    <a:pt x="6859153" y="1584560"/>
                    <a:pt x="6856164" y="2290690"/>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pSp>
      <p:pic>
        <p:nvPicPr>
          <p:cNvPr id="5" name="Afbeelding 4" descr="Afbeelding met tekst&#10;&#10;Automatisch gegenereerde beschrijving">
            <a:extLst>
              <a:ext uri="{FF2B5EF4-FFF2-40B4-BE49-F238E27FC236}">
                <a16:creationId xmlns:a16="http://schemas.microsoft.com/office/drawing/2014/main" id="{40CD064E-F153-DD55-F84D-3D1D03413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922" y="5562898"/>
            <a:ext cx="1675942" cy="903345"/>
          </a:xfrm>
          <a:prstGeom prst="rect">
            <a:avLst/>
          </a:prstGeom>
        </p:spPr>
      </p:pic>
      <p:pic>
        <p:nvPicPr>
          <p:cNvPr id="1026" name="Picture 2" descr="Home - Omgevingsvisie Gennep">
            <a:extLst>
              <a:ext uri="{FF2B5EF4-FFF2-40B4-BE49-F238E27FC236}">
                <a16:creationId xmlns:a16="http://schemas.microsoft.com/office/drawing/2014/main" id="{F770432D-F59B-824B-B604-6F6428E367F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7820" y="5516526"/>
            <a:ext cx="1644553" cy="903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nd van Cuijk Portaal">
            <a:extLst>
              <a:ext uri="{FF2B5EF4-FFF2-40B4-BE49-F238E27FC236}">
                <a16:creationId xmlns:a16="http://schemas.microsoft.com/office/drawing/2014/main" id="{BF351E77-E338-0817-9FD3-D9EC5ED49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427" y="5598103"/>
            <a:ext cx="1639844" cy="87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64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9A1C001-F905-CB68-96D5-A62D2F478C99}"/>
              </a:ext>
            </a:extLst>
          </p:cNvPr>
          <p:cNvSpPr/>
          <p:nvPr/>
        </p:nvSpPr>
        <p:spPr>
          <a:xfrm>
            <a:off x="0" y="156872"/>
            <a:ext cx="5136780"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latin typeface="Noto Sans" panose="020B0502040504020204" pitchFamily="34" charset="0"/>
                <a:ea typeface="Noto Sans" panose="020B0502040504020204" pitchFamily="34" charset="0"/>
                <a:cs typeface="Noto Sans" panose="020B0502040504020204" pitchFamily="34" charset="0"/>
              </a:rPr>
              <a:t>ARBEIDSMARKT INFORMATIE</a:t>
            </a:r>
          </a:p>
        </p:txBody>
      </p:sp>
      <p:pic>
        <p:nvPicPr>
          <p:cNvPr id="7" name="Afbeelding 6">
            <a:extLst>
              <a:ext uri="{FF2B5EF4-FFF2-40B4-BE49-F238E27FC236}">
                <a16:creationId xmlns:a16="http://schemas.microsoft.com/office/drawing/2014/main" id="{3B3EF83E-7CBD-C99A-94DF-E331A5D0E541}"/>
              </a:ext>
            </a:extLst>
          </p:cNvPr>
          <p:cNvPicPr>
            <a:picLocks noChangeAspect="1"/>
          </p:cNvPicPr>
          <p:nvPr/>
        </p:nvPicPr>
        <p:blipFill>
          <a:blip r:embed="rId5"/>
          <a:stretch>
            <a:fillRect/>
          </a:stretch>
        </p:blipFill>
        <p:spPr>
          <a:xfrm>
            <a:off x="0" y="1169298"/>
            <a:ext cx="9852173" cy="5289868"/>
          </a:xfrm>
          <a:prstGeom prst="rect">
            <a:avLst/>
          </a:prstGeom>
        </p:spPr>
      </p:pic>
    </p:spTree>
    <p:extLst>
      <p:ext uri="{BB962C8B-B14F-4D97-AF65-F5344CB8AC3E}">
        <p14:creationId xmlns:p14="http://schemas.microsoft.com/office/powerpoint/2010/main" val="3418390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9A1C001-F905-CB68-96D5-A62D2F478C99}"/>
              </a:ext>
            </a:extLst>
          </p:cNvPr>
          <p:cNvSpPr/>
          <p:nvPr/>
        </p:nvSpPr>
        <p:spPr>
          <a:xfrm>
            <a:off x="0" y="156872"/>
            <a:ext cx="5136780"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latin typeface="Noto Sans" panose="020B0502040504020204" pitchFamily="34" charset="0"/>
                <a:ea typeface="Noto Sans" panose="020B0502040504020204" pitchFamily="34" charset="0"/>
                <a:cs typeface="Noto Sans" panose="020B0502040504020204" pitchFamily="34" charset="0"/>
              </a:rPr>
              <a:t>ARBEIDSMARKT INFORMATIE</a:t>
            </a:r>
          </a:p>
        </p:txBody>
      </p:sp>
      <p:pic>
        <p:nvPicPr>
          <p:cNvPr id="10" name="Afbeelding 9">
            <a:extLst>
              <a:ext uri="{FF2B5EF4-FFF2-40B4-BE49-F238E27FC236}">
                <a16:creationId xmlns:a16="http://schemas.microsoft.com/office/drawing/2014/main" id="{FB9E4C89-3C5C-61A9-FCF4-E1A5278215DD}"/>
              </a:ext>
            </a:extLst>
          </p:cNvPr>
          <p:cNvPicPr>
            <a:picLocks noChangeAspect="1"/>
          </p:cNvPicPr>
          <p:nvPr/>
        </p:nvPicPr>
        <p:blipFill>
          <a:blip r:embed="rId5"/>
          <a:stretch>
            <a:fillRect/>
          </a:stretch>
        </p:blipFill>
        <p:spPr>
          <a:xfrm>
            <a:off x="66554" y="1351740"/>
            <a:ext cx="9771211" cy="5263069"/>
          </a:xfrm>
          <a:prstGeom prst="rect">
            <a:avLst/>
          </a:prstGeom>
        </p:spPr>
      </p:pic>
    </p:spTree>
    <p:extLst>
      <p:ext uri="{BB962C8B-B14F-4D97-AF65-F5344CB8AC3E}">
        <p14:creationId xmlns:p14="http://schemas.microsoft.com/office/powerpoint/2010/main" val="2477930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45C610-5198-E42C-6BC3-325DDC391FC1}"/>
              </a:ext>
            </a:extLst>
          </p:cNvPr>
          <p:cNvSpPr/>
          <p:nvPr/>
        </p:nvSpPr>
        <p:spPr>
          <a:xfrm rot="16200000">
            <a:off x="7621974" y="2282345"/>
            <a:ext cx="6852371" cy="2287682"/>
          </a:xfrm>
          <a:custGeom>
            <a:avLst/>
            <a:gdLst>
              <a:gd name="connsiteX0" fmla="*/ 0 w 6834438"/>
              <a:gd name="connsiteY0" fmla="*/ 0 h 2010815"/>
              <a:gd name="connsiteX1" fmla="*/ 6834438 w 6834438"/>
              <a:gd name="connsiteY1" fmla="*/ 0 h 2010815"/>
              <a:gd name="connsiteX2" fmla="*/ 6834438 w 6834438"/>
              <a:gd name="connsiteY2" fmla="*/ 2010815 h 2010815"/>
              <a:gd name="connsiteX3" fmla="*/ 0 w 6834438"/>
              <a:gd name="connsiteY3" fmla="*/ 2010815 h 2010815"/>
              <a:gd name="connsiteX4" fmla="*/ 0 w 6834438"/>
              <a:gd name="connsiteY4" fmla="*/ 0 h 2010815"/>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373796 h 2384611"/>
              <a:gd name="connsiteX1" fmla="*/ 1694329 w 6834438"/>
              <a:gd name="connsiteY1" fmla="*/ 0 h 2384611"/>
              <a:gd name="connsiteX2" fmla="*/ 6834438 w 6834438"/>
              <a:gd name="connsiteY2" fmla="*/ 373796 h 2384611"/>
              <a:gd name="connsiteX3" fmla="*/ 6834438 w 6834438"/>
              <a:gd name="connsiteY3" fmla="*/ 2384611 h 2384611"/>
              <a:gd name="connsiteX4" fmla="*/ 0 w 6834438"/>
              <a:gd name="connsiteY4" fmla="*/ 2384611 h 2384611"/>
              <a:gd name="connsiteX5" fmla="*/ 0 w 6834438"/>
              <a:gd name="connsiteY5" fmla="*/ 373796 h 2384611"/>
              <a:gd name="connsiteX0" fmla="*/ 0 w 6834438"/>
              <a:gd name="connsiteY0" fmla="*/ 257252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0 w 6834438"/>
              <a:gd name="connsiteY5" fmla="*/ 257252 h 2268067"/>
              <a:gd name="connsiteX0" fmla="*/ 26894 w 6834438"/>
              <a:gd name="connsiteY0" fmla="*/ 418620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18620 h 2268067"/>
              <a:gd name="connsiteX0" fmla="*/ 26894 w 6834438"/>
              <a:gd name="connsiteY0" fmla="*/ 463446 h 2268067"/>
              <a:gd name="connsiteX1" fmla="*/ 1694329 w 6834438"/>
              <a:gd name="connsiteY1" fmla="*/ 0 h 2268067"/>
              <a:gd name="connsiteX2" fmla="*/ 6834438 w 6834438"/>
              <a:gd name="connsiteY2" fmla="*/ 257252 h 2268067"/>
              <a:gd name="connsiteX3" fmla="*/ 6834438 w 6834438"/>
              <a:gd name="connsiteY3" fmla="*/ 2268067 h 2268067"/>
              <a:gd name="connsiteX4" fmla="*/ 0 w 6834438"/>
              <a:gd name="connsiteY4" fmla="*/ 2268067 h 2268067"/>
              <a:gd name="connsiteX5" fmla="*/ 26894 w 6834438"/>
              <a:gd name="connsiteY5" fmla="*/ 463446 h 2268067"/>
              <a:gd name="connsiteX0" fmla="*/ 26894 w 6870300"/>
              <a:gd name="connsiteY0" fmla="*/ 463446 h 2268067"/>
              <a:gd name="connsiteX1" fmla="*/ 1694329 w 6870300"/>
              <a:gd name="connsiteY1" fmla="*/ 0 h 2268067"/>
              <a:gd name="connsiteX2" fmla="*/ 6870300 w 6870300"/>
              <a:gd name="connsiteY2" fmla="*/ 328970 h 2268067"/>
              <a:gd name="connsiteX3" fmla="*/ 6834438 w 6870300"/>
              <a:gd name="connsiteY3" fmla="*/ 2268067 h 2268067"/>
              <a:gd name="connsiteX4" fmla="*/ 0 w 6870300"/>
              <a:gd name="connsiteY4" fmla="*/ 2268067 h 2268067"/>
              <a:gd name="connsiteX5" fmla="*/ 26894 w 6870300"/>
              <a:gd name="connsiteY5" fmla="*/ 463446 h 2268067"/>
              <a:gd name="connsiteX0" fmla="*/ 26894 w 6843406"/>
              <a:gd name="connsiteY0" fmla="*/ 463446 h 2268067"/>
              <a:gd name="connsiteX1" fmla="*/ 1694329 w 6843406"/>
              <a:gd name="connsiteY1" fmla="*/ 0 h 2268067"/>
              <a:gd name="connsiteX2" fmla="*/ 6843406 w 6843406"/>
              <a:gd name="connsiteY2" fmla="*/ 149676 h 2268067"/>
              <a:gd name="connsiteX3" fmla="*/ 6834438 w 6843406"/>
              <a:gd name="connsiteY3" fmla="*/ 2268067 h 2268067"/>
              <a:gd name="connsiteX4" fmla="*/ 0 w 6843406"/>
              <a:gd name="connsiteY4" fmla="*/ 2268067 h 2268067"/>
              <a:gd name="connsiteX5" fmla="*/ 26894 w 6843406"/>
              <a:gd name="connsiteY5" fmla="*/ 463446 h 2268067"/>
              <a:gd name="connsiteX0" fmla="*/ 26894 w 6843406"/>
              <a:gd name="connsiteY0" fmla="*/ 324638 h 2129259"/>
              <a:gd name="connsiteX1" fmla="*/ 1685364 w 6843406"/>
              <a:gd name="connsiteY1" fmla="*/ 67383 h 2129259"/>
              <a:gd name="connsiteX2" fmla="*/ 6843406 w 6843406"/>
              <a:gd name="connsiteY2" fmla="*/ 10868 h 2129259"/>
              <a:gd name="connsiteX3" fmla="*/ 6834438 w 6843406"/>
              <a:gd name="connsiteY3" fmla="*/ 2129259 h 2129259"/>
              <a:gd name="connsiteX4" fmla="*/ 0 w 6843406"/>
              <a:gd name="connsiteY4" fmla="*/ 2129259 h 2129259"/>
              <a:gd name="connsiteX5" fmla="*/ 26894 w 6843406"/>
              <a:gd name="connsiteY5" fmla="*/ 324638 h 2129259"/>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7517 h 2242138"/>
              <a:gd name="connsiteX1" fmla="*/ 1694329 w 6843406"/>
              <a:gd name="connsiteY1" fmla="*/ 970 h 2242138"/>
              <a:gd name="connsiteX2" fmla="*/ 6843406 w 6843406"/>
              <a:gd name="connsiteY2" fmla="*/ 123747 h 2242138"/>
              <a:gd name="connsiteX3" fmla="*/ 6834438 w 6843406"/>
              <a:gd name="connsiteY3" fmla="*/ 2242138 h 2242138"/>
              <a:gd name="connsiteX4" fmla="*/ 0 w 6843406"/>
              <a:gd name="connsiteY4" fmla="*/ 2242138 h 2242138"/>
              <a:gd name="connsiteX5" fmla="*/ 26894 w 6843406"/>
              <a:gd name="connsiteY5" fmla="*/ 437517 h 2242138"/>
              <a:gd name="connsiteX0" fmla="*/ 26894 w 6843406"/>
              <a:gd name="connsiteY0" fmla="*/ 436547 h 2241168"/>
              <a:gd name="connsiteX1" fmla="*/ 1694329 w 6843406"/>
              <a:gd name="connsiteY1" fmla="*/ 0 h 2241168"/>
              <a:gd name="connsiteX2" fmla="*/ 6843406 w 6843406"/>
              <a:gd name="connsiteY2" fmla="*/ 122777 h 2241168"/>
              <a:gd name="connsiteX3" fmla="*/ 6834438 w 6843406"/>
              <a:gd name="connsiteY3" fmla="*/ 2241168 h 2241168"/>
              <a:gd name="connsiteX4" fmla="*/ 0 w 6843406"/>
              <a:gd name="connsiteY4" fmla="*/ 2241168 h 2241168"/>
              <a:gd name="connsiteX5" fmla="*/ 26894 w 6843406"/>
              <a:gd name="connsiteY5" fmla="*/ 436547 h 2241168"/>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32173 h 2136794"/>
              <a:gd name="connsiteX1" fmla="*/ 1685364 w 6843406"/>
              <a:gd name="connsiteY1" fmla="*/ 3203 h 2136794"/>
              <a:gd name="connsiteX2" fmla="*/ 6843406 w 6843406"/>
              <a:gd name="connsiteY2" fmla="*/ 18403 h 2136794"/>
              <a:gd name="connsiteX3" fmla="*/ 6834438 w 6843406"/>
              <a:gd name="connsiteY3" fmla="*/ 2136794 h 2136794"/>
              <a:gd name="connsiteX4" fmla="*/ 0 w 6843406"/>
              <a:gd name="connsiteY4" fmla="*/ 2136794 h 2136794"/>
              <a:gd name="connsiteX5" fmla="*/ 26894 w 6843406"/>
              <a:gd name="connsiteY5" fmla="*/ 332173 h 213679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26894 w 6843406"/>
              <a:gd name="connsiteY0" fmla="*/ 345393 h 2150014"/>
              <a:gd name="connsiteX1" fmla="*/ 1685364 w 6843406"/>
              <a:gd name="connsiteY1" fmla="*/ 16423 h 2150014"/>
              <a:gd name="connsiteX2" fmla="*/ 6843406 w 6843406"/>
              <a:gd name="connsiteY2" fmla="*/ 31623 h 2150014"/>
              <a:gd name="connsiteX3" fmla="*/ 6834438 w 6843406"/>
              <a:gd name="connsiteY3" fmla="*/ 2150014 h 2150014"/>
              <a:gd name="connsiteX4" fmla="*/ 0 w 6843406"/>
              <a:gd name="connsiteY4" fmla="*/ 2150014 h 2150014"/>
              <a:gd name="connsiteX5" fmla="*/ 26894 w 6843406"/>
              <a:gd name="connsiteY5" fmla="*/ 345393 h 2150014"/>
              <a:gd name="connsiteX0" fmla="*/ 0 w 6852371"/>
              <a:gd name="connsiteY0" fmla="*/ 192993 h 2150014"/>
              <a:gd name="connsiteX1" fmla="*/ 1694329 w 6852371"/>
              <a:gd name="connsiteY1" fmla="*/ 16423 h 2150014"/>
              <a:gd name="connsiteX2" fmla="*/ 6852371 w 6852371"/>
              <a:gd name="connsiteY2" fmla="*/ 31623 h 2150014"/>
              <a:gd name="connsiteX3" fmla="*/ 6843403 w 6852371"/>
              <a:gd name="connsiteY3" fmla="*/ 2150014 h 2150014"/>
              <a:gd name="connsiteX4" fmla="*/ 8965 w 6852371"/>
              <a:gd name="connsiteY4" fmla="*/ 2150014 h 2150014"/>
              <a:gd name="connsiteX5" fmla="*/ 0 w 6852371"/>
              <a:gd name="connsiteY5" fmla="*/ 192993 h 2150014"/>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257249 h 2214270"/>
              <a:gd name="connsiteX1" fmla="*/ 1873623 w 6852371"/>
              <a:gd name="connsiteY1" fmla="*/ 0 h 2214270"/>
              <a:gd name="connsiteX2" fmla="*/ 6852371 w 6852371"/>
              <a:gd name="connsiteY2" fmla="*/ 95879 h 2214270"/>
              <a:gd name="connsiteX3" fmla="*/ 6843403 w 6852371"/>
              <a:gd name="connsiteY3" fmla="*/ 2214270 h 2214270"/>
              <a:gd name="connsiteX4" fmla="*/ 8965 w 6852371"/>
              <a:gd name="connsiteY4" fmla="*/ 2214270 h 2214270"/>
              <a:gd name="connsiteX5" fmla="*/ 0 w 6852371"/>
              <a:gd name="connsiteY5" fmla="*/ 257249 h 2214270"/>
              <a:gd name="connsiteX0" fmla="*/ 0 w 6852371"/>
              <a:gd name="connsiteY0" fmla="*/ 311035 h 2268056"/>
              <a:gd name="connsiteX1" fmla="*/ 1873623 w 6852371"/>
              <a:gd name="connsiteY1" fmla="*/ 0 h 2268056"/>
              <a:gd name="connsiteX2" fmla="*/ 6852371 w 6852371"/>
              <a:gd name="connsiteY2" fmla="*/ 149665 h 2268056"/>
              <a:gd name="connsiteX3" fmla="*/ 6843403 w 6852371"/>
              <a:gd name="connsiteY3" fmla="*/ 2268056 h 2268056"/>
              <a:gd name="connsiteX4" fmla="*/ 8965 w 6852371"/>
              <a:gd name="connsiteY4" fmla="*/ 2268056 h 2268056"/>
              <a:gd name="connsiteX5" fmla="*/ 0 w 6852371"/>
              <a:gd name="connsiteY5" fmla="*/ 311035 h 2268056"/>
              <a:gd name="connsiteX0" fmla="*/ 0 w 6852371"/>
              <a:gd name="connsiteY0" fmla="*/ 330661 h 2287682"/>
              <a:gd name="connsiteX1" fmla="*/ 1873623 w 6852371"/>
              <a:gd name="connsiteY1" fmla="*/ 19626 h 2287682"/>
              <a:gd name="connsiteX2" fmla="*/ 6852371 w 6852371"/>
              <a:gd name="connsiteY2" fmla="*/ 169291 h 2287682"/>
              <a:gd name="connsiteX3" fmla="*/ 6843403 w 6852371"/>
              <a:gd name="connsiteY3" fmla="*/ 2287682 h 2287682"/>
              <a:gd name="connsiteX4" fmla="*/ 8965 w 6852371"/>
              <a:gd name="connsiteY4" fmla="*/ 2287682 h 2287682"/>
              <a:gd name="connsiteX5" fmla="*/ 0 w 6852371"/>
              <a:gd name="connsiteY5" fmla="*/ 330661 h 228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2371" h="2287682">
                <a:moveTo>
                  <a:pt x="0" y="330661"/>
                </a:moveTo>
                <a:cubicBezTo>
                  <a:pt x="648447" y="328579"/>
                  <a:pt x="1099671" y="-94829"/>
                  <a:pt x="1873623" y="19626"/>
                </a:cubicBezTo>
                <a:cubicBezTo>
                  <a:pt x="3694570" y="395239"/>
                  <a:pt x="5139001" y="44692"/>
                  <a:pt x="6852371" y="169291"/>
                </a:cubicBezTo>
                <a:cubicBezTo>
                  <a:pt x="6849382" y="875421"/>
                  <a:pt x="6846392" y="1581552"/>
                  <a:pt x="6843403" y="2287682"/>
                </a:cubicBezTo>
                <a:lnTo>
                  <a:pt x="8965" y="2287682"/>
                </a:lnTo>
                <a:cubicBezTo>
                  <a:pt x="5977" y="1635342"/>
                  <a:pt x="2988" y="983001"/>
                  <a:pt x="0" y="330661"/>
                </a:cubicBezTo>
                <a:close/>
              </a:path>
            </a:pathLst>
          </a:custGeom>
          <a:solidFill>
            <a:srgbClr val="005C95">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hthoek 1">
            <a:extLst>
              <a:ext uri="{FF2B5EF4-FFF2-40B4-BE49-F238E27FC236}">
                <a16:creationId xmlns:a16="http://schemas.microsoft.com/office/drawing/2014/main" id="{C4FB5C0A-4BBA-4246-890A-83B94A19C8D8}"/>
              </a:ext>
            </a:extLst>
          </p:cNvPr>
          <p:cNvSpPr/>
          <p:nvPr/>
        </p:nvSpPr>
        <p:spPr>
          <a:xfrm>
            <a:off x="0" y="0"/>
            <a:ext cx="12192000" cy="815768"/>
          </a:xfrm>
          <a:prstGeom prst="rect">
            <a:avLst/>
          </a:prstGeom>
          <a:solidFill>
            <a:srgbClr val="005C95"/>
          </a:solidFill>
          <a:ln>
            <a:solidFill>
              <a:srgbClr val="005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Afbeelding 8" descr="Afbeelding met tekst&#10;&#10;Automatisch gegenereerde beschrijving">
            <a:extLst>
              <a:ext uri="{FF2B5EF4-FFF2-40B4-BE49-F238E27FC236}">
                <a16:creationId xmlns:a16="http://schemas.microsoft.com/office/drawing/2014/main" id="{21115126-B67A-4F30-A1ED-2E38F3013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860" y="4422342"/>
            <a:ext cx="1513466" cy="815769"/>
          </a:xfrm>
          <a:prstGeom prst="rect">
            <a:avLst/>
          </a:prstGeom>
        </p:spPr>
      </p:pic>
      <p:pic>
        <p:nvPicPr>
          <p:cNvPr id="5" name="Picture 2" descr="Home - Omgevingsvisie Gennep">
            <a:extLst>
              <a:ext uri="{FF2B5EF4-FFF2-40B4-BE49-F238E27FC236}">
                <a16:creationId xmlns:a16="http://schemas.microsoft.com/office/drawing/2014/main" id="{8552BBED-6ED3-61D4-A53B-2FBBA727965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55280" y="3047775"/>
            <a:ext cx="1388046" cy="76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nd van Cuijk Portaal">
            <a:extLst>
              <a:ext uri="{FF2B5EF4-FFF2-40B4-BE49-F238E27FC236}">
                <a16:creationId xmlns:a16="http://schemas.microsoft.com/office/drawing/2014/main" id="{31BFD73B-AD31-CF94-A4AA-5BA52339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4570" y="1849556"/>
            <a:ext cx="1424045" cy="7618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afgeronde hoeken 7">
            <a:extLst>
              <a:ext uri="{FF2B5EF4-FFF2-40B4-BE49-F238E27FC236}">
                <a16:creationId xmlns:a16="http://schemas.microsoft.com/office/drawing/2014/main" id="{59A1C001-F905-CB68-96D5-A62D2F478C99}"/>
              </a:ext>
            </a:extLst>
          </p:cNvPr>
          <p:cNvSpPr/>
          <p:nvPr/>
        </p:nvSpPr>
        <p:spPr>
          <a:xfrm>
            <a:off x="-1" y="156872"/>
            <a:ext cx="8307422" cy="502024"/>
          </a:xfrm>
          <a:prstGeom prst="roundRect">
            <a:avLst/>
          </a:prstGeom>
          <a:solidFill>
            <a:srgbClr val="005C95"/>
          </a:solidFill>
          <a:ln>
            <a:solidFill>
              <a:srgbClr val="005C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2400" dirty="0">
                <a:latin typeface="Noto Sans" panose="020B0502040504020204" pitchFamily="34" charset="0"/>
                <a:ea typeface="Noto Sans" panose="020B0502040504020204" pitchFamily="34" charset="0"/>
                <a:cs typeface="Noto Sans" panose="020B0502040504020204" pitchFamily="34" charset="0"/>
              </a:rPr>
              <a:t>BEROEPSPRAKTIJKVORMING BINNEN HET MBO</a:t>
            </a:r>
          </a:p>
        </p:txBody>
      </p:sp>
      <p:sp>
        <p:nvSpPr>
          <p:cNvPr id="4" name="AutoShape 2" descr="Inge Smits - Strategie • Communicatie • Projectmanagement | Imagro">
            <a:extLst>
              <a:ext uri="{FF2B5EF4-FFF2-40B4-BE49-F238E27FC236}">
                <a16:creationId xmlns:a16="http://schemas.microsoft.com/office/drawing/2014/main" id="{5A4CAB72-46C0-E89D-403E-272CA9863715}"/>
              </a:ext>
            </a:extLst>
          </p:cNvPr>
          <p:cNvSpPr>
            <a:spLocks noChangeAspect="1" noChangeArrowheads="1"/>
          </p:cNvSpPr>
          <p:nvPr/>
        </p:nvSpPr>
        <p:spPr bwMode="auto">
          <a:xfrm>
            <a:off x="5943600" y="3276600"/>
            <a:ext cx="1568824" cy="15688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8" name="Picture 4" descr="Femke Spoeltman - van der Veen - ROC Nijmegen | LinkedIn">
            <a:extLst>
              <a:ext uri="{FF2B5EF4-FFF2-40B4-BE49-F238E27FC236}">
                <a16:creationId xmlns:a16="http://schemas.microsoft.com/office/drawing/2014/main" id="{85A65BF2-7935-95DB-9BAB-C5DD8E4D90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155" y="1765369"/>
            <a:ext cx="4089708" cy="4089708"/>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Campusbaan - KiesMBO">
            <a:extLst>
              <a:ext uri="{FF2B5EF4-FFF2-40B4-BE49-F238E27FC236}">
                <a16:creationId xmlns:a16="http://schemas.microsoft.com/office/drawing/2014/main" id="{629A2899-5A4A-9A39-33ED-62B76CFDEA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3447" y="4056591"/>
            <a:ext cx="3131161" cy="2298272"/>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92C83D36-252A-5A14-ED16-7CEF07C1F0EF}"/>
              </a:ext>
            </a:extLst>
          </p:cNvPr>
          <p:cNvSpPr txBox="1"/>
          <p:nvPr/>
        </p:nvSpPr>
        <p:spPr>
          <a:xfrm>
            <a:off x="5070597" y="2693393"/>
            <a:ext cx="5118847" cy="523220"/>
          </a:xfrm>
          <a:prstGeom prst="rect">
            <a:avLst/>
          </a:prstGeom>
          <a:noFill/>
        </p:spPr>
        <p:txBody>
          <a:bodyPr wrap="square" rtlCol="0">
            <a:spAutoFit/>
          </a:bodyPr>
          <a:lstStyle/>
          <a:p>
            <a:r>
              <a:rPr lang="nl-NL" sz="2800" b="1" dirty="0">
                <a:solidFill>
                  <a:srgbClr val="005C95"/>
                </a:solidFill>
                <a:latin typeface="Noto Sans" panose="020B0502040504020204" pitchFamily="34" charset="0"/>
                <a:ea typeface="Noto Sans" panose="020B0502040504020204" pitchFamily="34" charset="0"/>
                <a:cs typeface="Noto Sans" panose="020B0502040504020204" pitchFamily="34" charset="0"/>
              </a:rPr>
              <a:t>Femke </a:t>
            </a:r>
            <a:r>
              <a:rPr lang="nl-NL" sz="2800" b="1" dirty="0" err="1">
                <a:solidFill>
                  <a:srgbClr val="005C95"/>
                </a:solidFill>
                <a:latin typeface="Noto Sans" panose="020B0502040504020204" pitchFamily="34" charset="0"/>
                <a:ea typeface="Noto Sans" panose="020B0502040504020204" pitchFamily="34" charset="0"/>
                <a:cs typeface="Noto Sans" panose="020B0502040504020204" pitchFamily="34" charset="0"/>
              </a:rPr>
              <a:t>Spoeltman</a:t>
            </a:r>
            <a:endParaRPr lang="nl-NL" sz="2800" b="1" dirty="0">
              <a:solidFill>
                <a:srgbClr val="005C95"/>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688967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85594-01B6-2137-F039-5FD3940CB493}"/>
              </a:ext>
            </a:extLst>
          </p:cNvPr>
          <p:cNvSpPr>
            <a:spLocks noGrp="1"/>
          </p:cNvSpPr>
          <p:nvPr>
            <p:ph type="ctrTitle"/>
          </p:nvPr>
        </p:nvSpPr>
        <p:spPr>
          <a:xfrm>
            <a:off x="6095999" y="1122363"/>
            <a:ext cx="5938158" cy="2387600"/>
          </a:xfrm>
        </p:spPr>
        <p:txBody>
          <a:bodyPr>
            <a:normAutofit fontScale="90000"/>
          </a:bodyPr>
          <a:lstStyle/>
          <a:p>
            <a:pPr algn="l"/>
            <a:br>
              <a:rPr lang="nl-NL" b="1" dirty="0">
                <a:solidFill>
                  <a:srgbClr val="3F2E56"/>
                </a:solidFill>
                <a:latin typeface="Arial" panose="020B0604020202020204" pitchFamily="34" charset="0"/>
                <a:cs typeface="Arial" panose="020B0604020202020204" pitchFamily="34" charset="0"/>
              </a:rPr>
            </a:br>
            <a:br>
              <a:rPr lang="nl-NL" b="1" dirty="0">
                <a:solidFill>
                  <a:srgbClr val="3F2E56"/>
                </a:solidFill>
                <a:latin typeface="Arial" panose="020B0604020202020204" pitchFamily="34" charset="0"/>
                <a:cs typeface="Arial" panose="020B0604020202020204" pitchFamily="34" charset="0"/>
              </a:rPr>
            </a:br>
            <a:r>
              <a:rPr lang="nl-NL" b="1" dirty="0">
                <a:solidFill>
                  <a:srgbClr val="3F2E56"/>
                </a:solidFill>
                <a:latin typeface="Arial" panose="020B0604020202020204" pitchFamily="34" charset="0"/>
                <a:cs typeface="Arial" panose="020B0604020202020204" pitchFamily="34" charset="0"/>
              </a:rPr>
              <a:t>BPV in het mbo</a:t>
            </a:r>
          </a:p>
        </p:txBody>
      </p:sp>
      <p:sp>
        <p:nvSpPr>
          <p:cNvPr id="3" name="Ondertitel 2">
            <a:extLst>
              <a:ext uri="{FF2B5EF4-FFF2-40B4-BE49-F238E27FC236}">
                <a16:creationId xmlns:a16="http://schemas.microsoft.com/office/drawing/2014/main" id="{EC9C89A1-7303-74B9-0F4F-BDE33561E9C1}"/>
              </a:ext>
            </a:extLst>
          </p:cNvPr>
          <p:cNvSpPr>
            <a:spLocks noGrp="1"/>
          </p:cNvSpPr>
          <p:nvPr>
            <p:ph type="subTitle" idx="1"/>
          </p:nvPr>
        </p:nvSpPr>
        <p:spPr>
          <a:xfrm>
            <a:off x="6095999" y="3784283"/>
            <a:ext cx="5342627" cy="1655762"/>
          </a:xfrm>
        </p:spPr>
        <p:txBody>
          <a:bodyPr vert="horz" lIns="91440" tIns="45720" rIns="91440" bIns="45720" rtlCol="0" anchor="t">
            <a:normAutofit/>
          </a:bodyPr>
          <a:lstStyle/>
          <a:p>
            <a:endParaRPr lang="nl-NL" dirty="0">
              <a:solidFill>
                <a:srgbClr val="3F2E56"/>
              </a:solidFill>
              <a:highlight>
                <a:srgbClr val="FFFF00"/>
              </a:highlight>
              <a:latin typeface="Arial" panose="020B0604020202020204" pitchFamily="34" charset="0"/>
              <a:cs typeface="Arial" panose="020B0604020202020204" pitchFamily="34" charset="0"/>
            </a:endParaRPr>
          </a:p>
          <a:p>
            <a:r>
              <a:rPr lang="nl-NL" dirty="0">
                <a:solidFill>
                  <a:srgbClr val="3F2E56"/>
                </a:solidFill>
                <a:latin typeface="Arial"/>
                <a:cs typeface="Arial"/>
              </a:rPr>
              <a:t>Femke Spoeltman</a:t>
            </a:r>
            <a:endParaRPr lang="nl-NL" dirty="0">
              <a:solidFill>
                <a:srgbClr val="402E56"/>
              </a:solidFill>
              <a:latin typeface="Arial"/>
              <a:cs typeface="Arial"/>
            </a:endParaRPr>
          </a:p>
          <a:p>
            <a:r>
              <a:rPr lang="nl-NL" dirty="0">
                <a:solidFill>
                  <a:srgbClr val="3F2E56"/>
                </a:solidFill>
                <a:latin typeface="Arial"/>
                <a:cs typeface="Arial"/>
              </a:rPr>
              <a:t>28 mei 2024</a:t>
            </a:r>
            <a:endParaRPr lang="en-US" dirty="0">
              <a:solidFill>
                <a:srgbClr val="402E56"/>
              </a:solidFill>
              <a:latin typeface="Arial" panose="020B0604020202020204" pitchFamily="34" charset="0"/>
              <a:cs typeface="Arial" panose="020B0604020202020204" pitchFamily="34" charset="0"/>
            </a:endParaRPr>
          </a:p>
          <a:p>
            <a:endParaRPr lang="nl-NL" dirty="0">
              <a:solidFill>
                <a:srgbClr val="3F2E56"/>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78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425EC-0EA5-7E35-6409-700E4F8F8636}"/>
              </a:ext>
            </a:extLst>
          </p:cNvPr>
          <p:cNvSpPr>
            <a:spLocks noGrp="1"/>
          </p:cNvSpPr>
          <p:nvPr>
            <p:ph type="title"/>
          </p:nvPr>
        </p:nvSpPr>
        <p:spPr>
          <a:xfrm>
            <a:off x="3033981" y="2557960"/>
            <a:ext cx="5514595" cy="1325563"/>
          </a:xfrm>
        </p:spPr>
        <p:txBody>
          <a:bodyPr/>
          <a:lstStyle/>
          <a:p>
            <a:r>
              <a:rPr lang="nl-NL" b="1" dirty="0">
                <a:solidFill>
                  <a:srgbClr val="3F2E56"/>
                </a:solidFill>
                <a:cs typeface="Arial" panose="020B0604020202020204" pitchFamily="34" charset="0"/>
              </a:rPr>
              <a:t>Mbo: wat is het?</a:t>
            </a:r>
            <a:endParaRPr lang="nl-NL" b="1" dirty="0">
              <a:solidFill>
                <a:schemeClr val="accent1"/>
              </a:solidFill>
              <a:latin typeface="Arial" panose="020B0604020202020204" pitchFamily="34" charset="0"/>
              <a:cs typeface="Arial" panose="020B0604020202020204" pitchFamily="34" charset="0"/>
            </a:endParaRPr>
          </a:p>
        </p:txBody>
      </p:sp>
      <p:pic>
        <p:nvPicPr>
          <p:cNvPr id="5" name="Afbeelding 4" descr="Afbeelding met tekst, poster, grafische vormgeving, Graphics&#10;&#10;Automatisch gegenereerde beschrijving">
            <a:extLst>
              <a:ext uri="{FF2B5EF4-FFF2-40B4-BE49-F238E27FC236}">
                <a16:creationId xmlns:a16="http://schemas.microsoft.com/office/drawing/2014/main" id="{6F3DAF31-5E70-14E5-BDC5-46A7680C4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140" y="-1"/>
            <a:ext cx="2700667" cy="3797611"/>
          </a:xfrm>
          <a:prstGeom prst="rect">
            <a:avLst/>
          </a:prstGeom>
        </p:spPr>
      </p:pic>
    </p:spTree>
    <p:extLst>
      <p:ext uri="{BB962C8B-B14F-4D97-AF65-F5344CB8AC3E}">
        <p14:creationId xmlns:p14="http://schemas.microsoft.com/office/powerpoint/2010/main" val="173768656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drijfsdias">
  <a:themeElements>
    <a:clrScheme name="Imagro_2017">
      <a:dk1>
        <a:srgbClr val="223D48"/>
      </a:dk1>
      <a:lt1>
        <a:sysClr val="window" lastClr="FFFFFF"/>
      </a:lt1>
      <a:dk2>
        <a:srgbClr val="223D48"/>
      </a:dk2>
      <a:lt2>
        <a:srgbClr val="FFFFFF"/>
      </a:lt2>
      <a:accent1>
        <a:srgbClr val="F18700"/>
      </a:accent1>
      <a:accent2>
        <a:srgbClr val="80BA27"/>
      </a:accent2>
      <a:accent3>
        <a:srgbClr val="223D48"/>
      </a:accent3>
      <a:accent4>
        <a:srgbClr val="F18700"/>
      </a:accent4>
      <a:accent5>
        <a:srgbClr val="80BA27"/>
      </a:accent5>
      <a:accent6>
        <a:srgbClr val="223D48"/>
      </a:accent6>
      <a:hlink>
        <a:srgbClr val="F18700"/>
      </a:hlink>
      <a:folHlink>
        <a:srgbClr val="80BA27"/>
      </a:folHlink>
    </a:clrScheme>
    <a:fontScheme name="Imagro_2017">
      <a:majorFont>
        <a:latin typeface="Calibri"/>
        <a:ea typeface=""/>
        <a:cs typeface=""/>
      </a:majorFont>
      <a:minorFont>
        <a:latin typeface="Calibri"/>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Imagro Basis template_def.pptx" id="{D0851953-04AA-4166-9B2C-CC718096AD7D}" vid="{31AD7E19-4EF4-4DC9-B385-F421BBACB144}"/>
    </a:ext>
  </a:extLst>
</a:theme>
</file>

<file path=ppt/theme/theme3.xml><?xml version="1.0" encoding="utf-8"?>
<a:theme xmlns:a="http://schemas.openxmlformats.org/drawingml/2006/main" name="USPs">
  <a:themeElements>
    <a:clrScheme name="Imagro_2017">
      <a:dk1>
        <a:srgbClr val="223D48"/>
      </a:dk1>
      <a:lt1>
        <a:sysClr val="window" lastClr="FFFFFF"/>
      </a:lt1>
      <a:dk2>
        <a:srgbClr val="223D48"/>
      </a:dk2>
      <a:lt2>
        <a:srgbClr val="FFFFFF"/>
      </a:lt2>
      <a:accent1>
        <a:srgbClr val="F18700"/>
      </a:accent1>
      <a:accent2>
        <a:srgbClr val="80BA27"/>
      </a:accent2>
      <a:accent3>
        <a:srgbClr val="223D48"/>
      </a:accent3>
      <a:accent4>
        <a:srgbClr val="F18700"/>
      </a:accent4>
      <a:accent5>
        <a:srgbClr val="80BA27"/>
      </a:accent5>
      <a:accent6>
        <a:srgbClr val="223D48"/>
      </a:accent6>
      <a:hlink>
        <a:srgbClr val="F18700"/>
      </a:hlink>
      <a:folHlink>
        <a:srgbClr val="80BA27"/>
      </a:folHlink>
    </a:clrScheme>
    <a:fontScheme name="Imagro_2017">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Imagro Basis template_def.pptx" id="{D0851953-04AA-4166-9B2C-CC718096AD7D}" vid="{0DDF8F61-A31A-487F-BFEB-9C76DE039F30}"/>
    </a:ext>
  </a:extLst>
</a:theme>
</file>

<file path=ppt/theme/theme4.xml><?xml version="1.0" encoding="utf-8"?>
<a:theme xmlns:a="http://schemas.openxmlformats.org/drawingml/2006/main" name="Basisslides">
  <a:themeElements>
    <a:clrScheme name="Imagro 2017">
      <a:dk1>
        <a:srgbClr val="223D48"/>
      </a:dk1>
      <a:lt1>
        <a:sysClr val="window" lastClr="FFFFFF"/>
      </a:lt1>
      <a:dk2>
        <a:srgbClr val="223D48"/>
      </a:dk2>
      <a:lt2>
        <a:srgbClr val="FFFFFF"/>
      </a:lt2>
      <a:accent1>
        <a:srgbClr val="F18700"/>
      </a:accent1>
      <a:accent2>
        <a:srgbClr val="80BA27"/>
      </a:accent2>
      <a:accent3>
        <a:srgbClr val="223D48"/>
      </a:accent3>
      <a:accent4>
        <a:srgbClr val="F18700"/>
      </a:accent4>
      <a:accent5>
        <a:srgbClr val="80BA27"/>
      </a:accent5>
      <a:accent6>
        <a:srgbClr val="223D48"/>
      </a:accent6>
      <a:hlink>
        <a:srgbClr val="F18700"/>
      </a:hlink>
      <a:folHlink>
        <a:srgbClr val="80BA27"/>
      </a:folHlink>
    </a:clrScheme>
    <a:fontScheme name="Imagro_2017">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Imagro Basis template_def.pptx" id="{D0851953-04AA-4166-9B2C-CC718096AD7D}" vid="{4939F035-5CA2-4770-9B0D-1C8747A09ACF}"/>
    </a:ext>
  </a:extLst>
</a:theme>
</file>

<file path=ppt/theme/theme5.xml><?xml version="1.0" encoding="utf-8"?>
<a:theme xmlns:a="http://schemas.openxmlformats.org/drawingml/2006/main" name="1_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Kantoorthema">
  <a:themeElements>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3" id="{EC117651-8CDF-4994-BED5-41F5B0B2A8C7}" vid="{A1B9FE5B-8AB9-40B0-941E-70DEC8BE6487}"/>
    </a:ext>
  </a:ext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10.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11.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12.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2.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3.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4.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5.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6.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7.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8.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ppt/theme/themeOverride9.xml><?xml version="1.0" encoding="utf-8"?>
<a:themeOverride xmlns:a="http://schemas.openxmlformats.org/drawingml/2006/main">
  <a:clrScheme name="Aangepast 1">
    <a:dk1>
      <a:srgbClr val="402E56"/>
    </a:dk1>
    <a:lt1>
      <a:sysClr val="window" lastClr="FFFFFF"/>
    </a:lt1>
    <a:dk2>
      <a:srgbClr val="7A76B1"/>
    </a:dk2>
    <a:lt2>
      <a:srgbClr val="E7E6E6"/>
    </a:lt2>
    <a:accent1>
      <a:srgbClr val="402E56"/>
    </a:accent1>
    <a:accent2>
      <a:srgbClr val="7A76B1"/>
    </a:accent2>
    <a:accent3>
      <a:srgbClr val="97D3EB"/>
    </a:accent3>
    <a:accent4>
      <a:srgbClr val="F1AB26"/>
    </a:accent4>
    <a:accent5>
      <a:srgbClr val="E74179"/>
    </a:accent5>
    <a:accent6>
      <a:srgbClr val="7A76B1"/>
    </a:accent6>
    <a:hlink>
      <a:srgbClr val="0563C1"/>
    </a:hlink>
    <a:folHlink>
      <a:srgbClr val="E7417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9D38B7CD5B640AD694EA026EE7248" ma:contentTypeVersion="18" ma:contentTypeDescription="Een nieuw document maken." ma:contentTypeScope="" ma:versionID="82921e32e8abaffc9b16305d7cfa7df6">
  <xsd:schema xmlns:xsd="http://www.w3.org/2001/XMLSchema" xmlns:xs="http://www.w3.org/2001/XMLSchema" xmlns:p="http://schemas.microsoft.com/office/2006/metadata/properties" xmlns:ns2="5068edf5-879b-4bd2-aec2-b07d328ac375" xmlns:ns3="92b61710-1aba-4bfb-8a1a-4de0054296d4" xmlns:ns4="236d7d98-d757-412f-9f4f-4e3d7e0fa852" targetNamespace="http://schemas.microsoft.com/office/2006/metadata/properties" ma:root="true" ma:fieldsID="6eb442a9f34f8e52a769548860688adb" ns2:_="" ns3:_="" ns4:_="">
    <xsd:import namespace="5068edf5-879b-4bd2-aec2-b07d328ac375"/>
    <xsd:import namespace="92b61710-1aba-4bfb-8a1a-4de0054296d4"/>
    <xsd:import namespace="236d7d98-d757-412f-9f4f-4e3d7e0fa8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68edf5-879b-4bd2-aec2-b07d328ac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e27c7323-0f56-4df3-9c66-61880beb01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b61710-1aba-4bfb-8a1a-4de0054296d4"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6d7d98-d757-412f-9f4f-4e3d7e0fa852" elementFormDefault="qualified">
    <xsd:import namespace="http://schemas.microsoft.com/office/2006/documentManagement/types"/>
    <xsd:import namespace="http://schemas.microsoft.com/office/infopath/2007/PartnerControls"/>
    <xsd:element name="TaxCatchAll" ma:index="23" nillable="true" ma:displayName="Catch-all-kolom van taxonomie" ma:hidden="true" ma:list="{8813eabd-6993-4233-9192-64d8dc546c72}" ma:internalName="TaxCatchAll" ma:showField="CatchAllData" ma:web="236d7d98-d757-412f-9f4f-4e3d7e0fa8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68edf5-879b-4bd2-aec2-b07d328ac375">
      <Terms xmlns="http://schemas.microsoft.com/office/infopath/2007/PartnerControls"/>
    </lcf76f155ced4ddcb4097134ff3c332f>
    <TaxCatchAll xmlns="236d7d98-d757-412f-9f4f-4e3d7e0fa852" xsi:nil="true"/>
  </documentManagement>
</p:properties>
</file>

<file path=customXml/itemProps1.xml><?xml version="1.0" encoding="utf-8"?>
<ds:datastoreItem xmlns:ds="http://schemas.openxmlformats.org/officeDocument/2006/customXml" ds:itemID="{2ED688D1-6711-4FB3-98A0-C9006B84E2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68edf5-879b-4bd2-aec2-b07d328ac375"/>
    <ds:schemaRef ds:uri="92b61710-1aba-4bfb-8a1a-4de0054296d4"/>
    <ds:schemaRef ds:uri="236d7d98-d757-412f-9f4f-4e3d7e0fa8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1A1FA9-ACCD-46EA-9FF9-AAF1BC19D918}">
  <ds:schemaRefs>
    <ds:schemaRef ds:uri="http://schemas.microsoft.com/sharepoint/v3/contenttype/forms"/>
  </ds:schemaRefs>
</ds:datastoreItem>
</file>

<file path=customXml/itemProps3.xml><?xml version="1.0" encoding="utf-8"?>
<ds:datastoreItem xmlns:ds="http://schemas.openxmlformats.org/officeDocument/2006/customXml" ds:itemID="{E887B689-3703-482E-AC23-5C921236CA11}">
  <ds:schemaRefs>
    <ds:schemaRef ds:uri="http://schemas.microsoft.com/office/2006/metadata/properties"/>
    <ds:schemaRef ds:uri="http://schemas.microsoft.com/office/infopath/2007/PartnerControls"/>
    <ds:schemaRef ds:uri="5068edf5-879b-4bd2-aec2-b07d328ac375"/>
    <ds:schemaRef ds:uri="236d7d98-d757-412f-9f4f-4e3d7e0fa852"/>
  </ds:schemaRefs>
</ds:datastoreItem>
</file>

<file path=docProps/app.xml><?xml version="1.0" encoding="utf-8"?>
<Properties xmlns="http://schemas.openxmlformats.org/officeDocument/2006/extended-properties" xmlns:vt="http://schemas.openxmlformats.org/officeDocument/2006/docPropsVTypes">
  <Template>TM02900688[[fn=Facet]]</Template>
  <TotalTime>240</TotalTime>
  <Words>1786</Words>
  <Application>Microsoft Office PowerPoint</Application>
  <PresentationFormat>Breedbeeld</PresentationFormat>
  <Paragraphs>385</Paragraphs>
  <Slides>48</Slides>
  <Notes>28</Notes>
  <HiddenSlides>2</HiddenSlides>
  <MMClips>0</MMClips>
  <ScaleCrop>false</ScaleCrop>
  <HeadingPairs>
    <vt:vector size="6" baseType="variant">
      <vt:variant>
        <vt:lpstr>Gebruikte lettertypen</vt:lpstr>
      </vt:variant>
      <vt:variant>
        <vt:i4>9</vt:i4>
      </vt:variant>
      <vt:variant>
        <vt:lpstr>Thema</vt:lpstr>
      </vt:variant>
      <vt:variant>
        <vt:i4>6</vt:i4>
      </vt:variant>
      <vt:variant>
        <vt:lpstr>Diatitels</vt:lpstr>
      </vt:variant>
      <vt:variant>
        <vt:i4>48</vt:i4>
      </vt:variant>
    </vt:vector>
  </HeadingPairs>
  <TitlesOfParts>
    <vt:vector size="63" baseType="lpstr">
      <vt:lpstr>Aptos</vt:lpstr>
      <vt:lpstr>Aptos Display</vt:lpstr>
      <vt:lpstr>Arial</vt:lpstr>
      <vt:lpstr>Calibri</vt:lpstr>
      <vt:lpstr>Calibri Light</vt:lpstr>
      <vt:lpstr>Montserrat</vt:lpstr>
      <vt:lpstr>Noto Sans</vt:lpstr>
      <vt:lpstr>RO sans</vt:lpstr>
      <vt:lpstr>Verdana</vt:lpstr>
      <vt:lpstr>Kantoorthema</vt:lpstr>
      <vt:lpstr>Bedrijfsdias</vt:lpstr>
      <vt:lpstr>USPs</vt:lpstr>
      <vt:lpstr>Basisslides</vt:lpstr>
      <vt:lpstr>1_Kantoorthema</vt:lpstr>
      <vt:lpstr>2_Kantoorthema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  BPV in het mbo</vt:lpstr>
      <vt:lpstr>Mbo: wat is het?</vt:lpstr>
      <vt:lpstr>Mbo: middelbaar beroepsonderwijs</vt:lpstr>
      <vt:lpstr>Mbo opleidingen</vt:lpstr>
      <vt:lpstr>In- en doorstroommogelijkheden</vt:lpstr>
      <vt:lpstr>Over ROC Nijmegen, onze missie</vt:lpstr>
      <vt:lpstr>Onze visie</vt:lpstr>
      <vt:lpstr>Aantal studenten</vt:lpstr>
      <vt:lpstr>Locaties</vt:lpstr>
      <vt:lpstr>3 sectoren / 14 werkvelden</vt:lpstr>
      <vt:lpstr>PowerPoint-presentatie</vt:lpstr>
      <vt:lpstr>PowerPoint-presentatie</vt:lpstr>
      <vt:lpstr>Wat is BPV?</vt:lpstr>
      <vt:lpstr>Stagepact MBO 2023 - 2027</vt:lpstr>
      <vt:lpstr>BPV in BOL</vt:lpstr>
      <vt:lpstr>BPV in BBL</vt:lpstr>
      <vt:lpstr>Aantal uur BPV tijdens BOL en BBL</vt:lpstr>
      <vt:lpstr>Erkenning als leerbedrijf </vt:lpstr>
      <vt:lpstr>Interesse?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Dante van Dal | Solaris Parkmanagement</dc:creator>
  <cp:lastModifiedBy>Dante van Dal | Solaris Parkmanagement</cp:lastModifiedBy>
  <cp:revision>3</cp:revision>
  <dcterms:created xsi:type="dcterms:W3CDTF">2023-07-03T11:14:09Z</dcterms:created>
  <dcterms:modified xsi:type="dcterms:W3CDTF">2024-05-27T07:03:50Z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0x01010095C9D38B7CD5B640AD694EA026EE7248</vt:lpwstr>
  </property>
  <property fmtid="{D5CDD505-2E9C-101B-9397-08002B2CF9AE}" pid="3" name="MediaServiceImageTags">
    <vt:lpwstr/>
  </property>
</Properties>
</file>